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3" r:id="rId2"/>
    <p:sldId id="258" r:id="rId3"/>
    <p:sldId id="256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63" r:id="rId25"/>
    <p:sldId id="282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75E"/>
    <a:srgbClr val="D6E1E7"/>
    <a:srgbClr val="DC3039"/>
    <a:srgbClr val="30034B"/>
    <a:srgbClr val="C0171B"/>
    <a:srgbClr val="FCD959"/>
    <a:srgbClr val="BA71C2"/>
    <a:srgbClr val="29B4E7"/>
    <a:srgbClr val="32E0C4"/>
    <a:srgbClr val="3FA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6005" autoAdjust="0"/>
  </p:normalViewPr>
  <p:slideViewPr>
    <p:cSldViewPr snapToGrid="0">
      <p:cViewPr varScale="1">
        <p:scale>
          <a:sx n="74" d="100"/>
          <a:sy n="74" d="100"/>
        </p:scale>
        <p:origin x="53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A9604-49CA-4113-8082-CEBD07AAE216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DAF97-BCE8-4F94-B0A5-FABFD2EAA8F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3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www.youtube.com/elprofevictor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043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129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74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747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6536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323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14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35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908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11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218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286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89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054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816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4100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146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97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7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99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288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665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5655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33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www.youtube.com/elprofevictor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F97-BCE8-4F94-B0A5-FABFD2EAA8F9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293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0391F-32CA-C6BA-9014-B24FEC4E2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FE6949-454B-01CD-4060-E802B3B36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D83197-7F5D-13FD-8F1E-2719AE35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FC4DB3-425B-240A-1C68-5E9B7F9B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D412C-3AA6-2986-8119-510E3225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7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17EBA-37D7-4DE0-5C8C-DDBE4E3F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A8F8F9-3A11-4DDB-0944-127F90DF6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7B0E66-1AD0-4991-79D9-19865057B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D5E35-9B3B-5831-E1E8-83204381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0B68B2-99C2-976E-BAB1-F60F29E2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040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E2F25F-B564-49C2-DDC6-8C1511485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222C8D-5417-3E3D-8BB6-BD95E5780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93185A-D3B0-94F5-4CB9-845371AB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89379-4548-66EA-83F4-538A28C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E8EF61-A890-A84C-C579-1560F21A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17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7D1E5-CB81-F299-C09D-05586EC5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BD124E-7888-D38C-6380-0E607A095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14E38-56E4-76F7-6DD1-2361FF1A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558089-AE68-62D6-93A6-76482B2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01C52-655C-810C-66A3-A78F512F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7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797C6-7E41-BA30-EAEB-791A1122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BE6B1D-D1EA-F040-EF7B-BEBDE7AE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856944-B2BE-3F52-EC1A-B7F12756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1C6F3-5699-C50E-8CE0-C5BC3E58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EB8604-9EB7-DB47-FC55-587BCF3B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64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E3395-7B22-F84B-C67D-5B285D6B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26600-094E-0A2C-786B-F3DDAB224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334830-03F0-D54B-6C6C-16B47A21E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38047E-D3FD-284B-4D42-2B30D23A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07FA47-BF42-51FA-3639-8B156C68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7CBBA6-742B-EB16-DC9D-C72DB569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6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DE3C3-5BF1-9860-8BBC-6DE7D57D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CA16C9-227B-2D0E-6611-9DFA979E2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233AF9-32D2-0A9B-F3B6-5955EB98C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3BBD00-FC73-AAFC-9E6D-027ABECB5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9F9EE3-E434-5124-FF30-D0246311D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B92A55-2E9A-B82D-2BBD-07AA7536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FD622A-9BE2-2CDD-F7BA-AB880AD0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F7409C-8F03-623E-4786-1A9B9F78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42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ECF03-140A-7EEC-0875-F9F32A2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8BEDAF-D80B-D391-AC02-55030F74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BDCA1B-E706-AB59-7CCA-B01994BF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F235A2-326D-4F11-E566-51861F0D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35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46AB22-54D3-C136-19FD-565D4860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F646BC-AE24-99FC-CA15-640F74B1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6779A4-779F-F25C-4F1A-C0C2009D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90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B19A-2777-7D18-8A99-34C8509A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9DDF5-6438-9090-0EAE-BD6BA971B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31398E-72AB-8A25-1E9E-A6BD71FCE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6841E1-5553-08AC-1224-A99D262B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1EE50-3A8D-F265-E62C-4354AC3B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4AEF8E-1FC0-3487-C3B5-C14B9C2D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18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948C6-A128-F9D4-B453-84154A4A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858A23-07D5-51ED-6677-4090AA3C5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CF6B35-EE84-F439-A8BA-45DEE8BA1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31E8EB-BB7B-6F06-C6F9-C2D02FDF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3A0A0-1E75-0E08-2FB7-0CC63725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335059-5D1B-6169-ED52-0FAC8916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96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F14D7A0-A8BD-3B24-28C9-7A4811CF5199}"/>
              </a:ext>
            </a:extLst>
          </p:cNvPr>
          <p:cNvSpPr/>
          <p:nvPr userDrawn="1"/>
        </p:nvSpPr>
        <p:spPr>
          <a:xfrm>
            <a:off x="11687175" y="890588"/>
            <a:ext cx="83344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EA465CE-7798-811E-936B-97CD7FF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AD37A4-15E2-C8D8-4187-67D5080C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5C051-887A-03B1-BF00-E957AE52F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0BF5F-0FAC-446F-9D7A-5F003A0FE502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248637-20AE-0053-8A7D-44B528FF8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CA584A-1A88-8FBC-6442-FD5657F9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9C942-3D7D-4837-889D-C36E0175D2F7}" type="slidenum">
              <a:rPr lang="es-MX" smtClean="0"/>
              <a:t>‹Nº›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982C3E-AC94-EAC0-F8FA-A667F2F551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1914" y="857888"/>
            <a:ext cx="494186" cy="3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audio" Target="../media/audio1.wav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slide" Target="slide25.xml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audio4.wav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7.png"/><Relationship Id="rId4" Type="http://schemas.openxmlformats.org/officeDocument/2006/relationships/slide" Target="slide3.xml"/><Relationship Id="rId9" Type="http://schemas.openxmlformats.org/officeDocument/2006/relationships/audio" Target="../media/audio4.wa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" Target="slide3.xml"/><Relationship Id="rId7" Type="http://schemas.openxmlformats.org/officeDocument/2006/relationships/hyperlink" Target="https://www.facebook.com/elprofevictorY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69.png"/><Relationship Id="rId4" Type="http://schemas.openxmlformats.org/officeDocument/2006/relationships/image" Target="../media/image57.png"/><Relationship Id="rId9" Type="http://schemas.openxmlformats.org/officeDocument/2006/relationships/hyperlink" Target="http://www.youtube.com/elprofevictor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slide" Target="slide14.xml"/><Relationship Id="rId39" Type="http://schemas.openxmlformats.org/officeDocument/2006/relationships/image" Target="../media/image8.svg"/><Relationship Id="rId21" Type="http://schemas.openxmlformats.org/officeDocument/2006/relationships/image" Target="../media/image29.png"/><Relationship Id="rId34" Type="http://schemas.openxmlformats.org/officeDocument/2006/relationships/image" Target="../media/image32.png"/><Relationship Id="rId42" Type="http://schemas.openxmlformats.org/officeDocument/2006/relationships/image" Target="../media/image38.png"/><Relationship Id="rId47" Type="http://schemas.openxmlformats.org/officeDocument/2006/relationships/image" Target="../media/image43.svg"/><Relationship Id="rId50" Type="http://schemas.openxmlformats.org/officeDocument/2006/relationships/image" Target="../media/image46.png"/><Relationship Id="rId55" Type="http://schemas.openxmlformats.org/officeDocument/2006/relationships/image" Target="../media/image51.svg"/><Relationship Id="rId7" Type="http://schemas.openxmlformats.org/officeDocument/2006/relationships/slide" Target="slide2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9" Type="http://schemas.openxmlformats.org/officeDocument/2006/relationships/slide" Target="slide8.xml"/><Relationship Id="rId11" Type="http://schemas.openxmlformats.org/officeDocument/2006/relationships/image" Target="../media/image19.png"/><Relationship Id="rId24" Type="http://schemas.openxmlformats.org/officeDocument/2006/relationships/slide" Target="slide18.xml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6.png"/><Relationship Id="rId45" Type="http://schemas.openxmlformats.org/officeDocument/2006/relationships/image" Target="../media/image41.svg"/><Relationship Id="rId53" Type="http://schemas.openxmlformats.org/officeDocument/2006/relationships/image" Target="../media/image49.svg"/><Relationship Id="rId58" Type="http://schemas.openxmlformats.org/officeDocument/2006/relationships/audio" Target="../media/audio2.wav"/><Relationship Id="rId5" Type="http://schemas.openxmlformats.org/officeDocument/2006/relationships/image" Target="../media/image14.png"/><Relationship Id="rId19" Type="http://schemas.openxmlformats.org/officeDocument/2006/relationships/image" Target="../media/image27.png"/><Relationship Id="rId4" Type="http://schemas.openxmlformats.org/officeDocument/2006/relationships/audio" Target="../media/audio1.wav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slide" Target="slide22.xml"/><Relationship Id="rId27" Type="http://schemas.openxmlformats.org/officeDocument/2006/relationships/slide" Target="slide12.xml"/><Relationship Id="rId30" Type="http://schemas.openxmlformats.org/officeDocument/2006/relationships/slide" Target="slide6.xml"/><Relationship Id="rId35" Type="http://schemas.openxmlformats.org/officeDocument/2006/relationships/image" Target="../media/image33.png"/><Relationship Id="rId43" Type="http://schemas.openxmlformats.org/officeDocument/2006/relationships/image" Target="../media/image39.svg"/><Relationship Id="rId48" Type="http://schemas.openxmlformats.org/officeDocument/2006/relationships/image" Target="../media/image44.png"/><Relationship Id="rId56" Type="http://schemas.openxmlformats.org/officeDocument/2006/relationships/image" Target="../media/image52.png"/><Relationship Id="rId8" Type="http://schemas.openxmlformats.org/officeDocument/2006/relationships/image" Target="../media/image16.png"/><Relationship Id="rId51" Type="http://schemas.openxmlformats.org/officeDocument/2006/relationships/image" Target="../media/image47.svg"/><Relationship Id="rId3" Type="http://schemas.openxmlformats.org/officeDocument/2006/relationships/audio" Target="../media/audio2.wav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slide" Target="slide16.xml"/><Relationship Id="rId33" Type="http://schemas.openxmlformats.org/officeDocument/2006/relationships/image" Target="../media/image31.png"/><Relationship Id="rId38" Type="http://schemas.openxmlformats.org/officeDocument/2006/relationships/image" Target="../media/image7.png"/><Relationship Id="rId46" Type="http://schemas.openxmlformats.org/officeDocument/2006/relationships/image" Target="../media/image42.png"/><Relationship Id="rId20" Type="http://schemas.openxmlformats.org/officeDocument/2006/relationships/image" Target="../media/image28.png"/><Relationship Id="rId41" Type="http://schemas.openxmlformats.org/officeDocument/2006/relationships/image" Target="../media/image37.svg"/><Relationship Id="rId5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slide" Target="slide20.xml"/><Relationship Id="rId28" Type="http://schemas.openxmlformats.org/officeDocument/2006/relationships/slide" Target="slide10.xml"/><Relationship Id="rId36" Type="http://schemas.openxmlformats.org/officeDocument/2006/relationships/image" Target="../media/image34.png"/><Relationship Id="rId49" Type="http://schemas.openxmlformats.org/officeDocument/2006/relationships/image" Target="../media/image45.svg"/><Relationship Id="rId57" Type="http://schemas.openxmlformats.org/officeDocument/2006/relationships/image" Target="../media/image53.svg"/><Relationship Id="rId10" Type="http://schemas.openxmlformats.org/officeDocument/2006/relationships/image" Target="../media/image18.png"/><Relationship Id="rId31" Type="http://schemas.openxmlformats.org/officeDocument/2006/relationships/slide" Target="slide4.xml"/><Relationship Id="rId44" Type="http://schemas.openxmlformats.org/officeDocument/2006/relationships/image" Target="../media/image40.png"/><Relationship Id="rId5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audio" Target="../media/audio4.wav"/><Relationship Id="rId7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10" Type="http://schemas.openxmlformats.org/officeDocument/2006/relationships/audio" Target="../media/audio4.wav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audio" Target="../media/audio4.wav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audio" Target="../media/audio4.wav"/><Relationship Id="rId5" Type="http://schemas.openxmlformats.org/officeDocument/2006/relationships/image" Target="../media/image55.sv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audio" Target="../media/audio4.wav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audio" Target="../media/audio4.wav"/><Relationship Id="rId5" Type="http://schemas.openxmlformats.org/officeDocument/2006/relationships/image" Target="../media/image55.sv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 GLOBOS">
            <a:hlinkClick r:id="" action="ppaction://media"/>
            <a:extLst>
              <a:ext uri="{FF2B5EF4-FFF2-40B4-BE49-F238E27FC236}">
                <a16:creationId xmlns:a16="http://schemas.microsoft.com/office/drawing/2014/main" id="{4B4F7DB8-52CC-F0A5-A617-EF30F1D04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" y="152400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 BISABUELO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 BISABUELA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 ABUELO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 ABUELA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A02C3D63-2215-DC57-323A-C41DBE7F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4. ¿A QUIÉN PERTENECÍA EL DIARIO?</a:t>
            </a:r>
          </a:p>
        </p:txBody>
      </p:sp>
    </p:spTree>
    <p:extLst>
      <p:ext uri="{BB962C8B-B14F-4D97-AF65-F5344CB8AC3E}">
        <p14:creationId xmlns:p14="http://schemas.microsoft.com/office/powerpoint/2010/main" val="349613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19046EC-E456-394C-D0F0-E45628B2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B897BF4D-821B-79D1-4DD4-5CCC783C84C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4384">
            <a:off x="4358176" y="2437104"/>
            <a:ext cx="3874953" cy="40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ESCUELAS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JARDÍNES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HUERTOS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CASAS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F88FAD4D-C019-C896-A83A-089B00745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187" y="1644218"/>
            <a:ext cx="10728100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5. ¿QUÉ CONSTRUYÓ SU FAMILIA Y VECINOS?</a:t>
            </a:r>
          </a:p>
        </p:txBody>
      </p:sp>
    </p:spTree>
    <p:extLst>
      <p:ext uri="{BB962C8B-B14F-4D97-AF65-F5344CB8AC3E}">
        <p14:creationId xmlns:p14="http://schemas.microsoft.com/office/powerpoint/2010/main" val="34984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0894B76-22CE-E7D1-EF28-E4534731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3758" y="1322074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561" y="1452563"/>
            <a:ext cx="5254173" cy="1430001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1E74A62-C1BB-7B1B-468A-FBB1A75440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498" y="2161589"/>
            <a:ext cx="3612180" cy="36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INVESTIGAR MÁS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DEJAR DE LEER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PRESTAR EL LIBRO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VENDER EL LIBRO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20169DA-E0A8-787C-BEE8-278AC455E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699" y="1644218"/>
            <a:ext cx="10423301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6. ¿QUÉ DECIDIÓ MATEO AL LEER EL DIARIO?</a:t>
            </a:r>
          </a:p>
        </p:txBody>
      </p:sp>
    </p:spTree>
    <p:extLst>
      <p:ext uri="{BB962C8B-B14F-4D97-AF65-F5344CB8AC3E}">
        <p14:creationId xmlns:p14="http://schemas.microsoft.com/office/powerpoint/2010/main" val="11557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F654A2E-2D1D-FA1E-F2B4-A301F7C0E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32244D9-070F-DD86-2330-964954CC56B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159" y="3071976"/>
            <a:ext cx="3633682" cy="27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LA BIBLIOTECA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UNA OFICINA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LA ESCUELA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UNA TIENDA DE VENTAS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3CECBFBD-3E82-B61A-EF9D-B69E46DDC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7. ¿QÚE LUGAR VISITÓ MATEO?</a:t>
            </a:r>
          </a:p>
        </p:txBody>
      </p:sp>
    </p:spTree>
    <p:extLst>
      <p:ext uri="{BB962C8B-B14F-4D97-AF65-F5344CB8AC3E}">
        <p14:creationId xmlns:p14="http://schemas.microsoft.com/office/powerpoint/2010/main" val="2142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E1A9F42B-59CE-DB65-E0EF-25286F037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406EB12-A5BD-763D-85ED-7849236839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160" y="2797423"/>
            <a:ext cx="3785679" cy="35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"LOS GUARDIANES DEL PASADO"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LOS GUARDIANES DEL BOSQUE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EL PASADO GUARDÍAN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EL BOSQUE ENCANTADO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570151F-90B8-D110-2C71-E75277BE3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8. ¿CUÁL ES EL TÍTULO DE LA LECTURA</a:t>
            </a:r>
          </a:p>
        </p:txBody>
      </p:sp>
    </p:spTree>
    <p:extLst>
      <p:ext uri="{BB962C8B-B14F-4D97-AF65-F5344CB8AC3E}">
        <p14:creationId xmlns:p14="http://schemas.microsoft.com/office/powerpoint/2010/main" val="29942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759D38E8-8738-2DB3-CB5C-8F52D7335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60D8E89A-D9D8-F0DB-1CFC-A962BEB9FB1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815" y="3000102"/>
            <a:ext cx="2854053" cy="31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1">
            <a:extLst>
              <a:ext uri="{FF2B5EF4-FFF2-40B4-BE49-F238E27FC236}">
                <a16:creationId xmlns:a16="http://schemas.microsoft.com/office/drawing/2014/main" id="{B4329AB9-6203-0B97-AEB1-017977A1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18857" y="6539505"/>
            <a:ext cx="4354286" cy="4336938"/>
          </a:xfrm>
          <a:prstGeom prst="rect">
            <a:avLst/>
          </a:prstGeom>
        </p:spPr>
      </p:pic>
      <p:pic>
        <p:nvPicPr>
          <p:cNvPr id="3" name="DARDO A1">
            <a:extLst>
              <a:ext uri="{FF2B5EF4-FFF2-40B4-BE49-F238E27FC236}">
                <a16:creationId xmlns:a16="http://schemas.microsoft.com/office/drawing/2014/main" id="{D29893DD-2529-B14E-8D6F-93FAB73CCB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7518404">
            <a:off x="6190754" y="8437343"/>
            <a:ext cx="1361390" cy="1076146"/>
          </a:xfrm>
          <a:prstGeom prst="rect">
            <a:avLst/>
          </a:prstGeom>
        </p:spPr>
      </p:pic>
      <p:pic>
        <p:nvPicPr>
          <p:cNvPr id="91" name="LOGOTIPO">
            <a:extLst>
              <a:ext uri="{FF2B5EF4-FFF2-40B4-BE49-F238E27FC236}">
                <a16:creationId xmlns:a16="http://schemas.microsoft.com/office/drawing/2014/main" id="{FA604FD6-FD6A-30DF-3349-540008E59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86" y="1517381"/>
            <a:ext cx="8205927" cy="4913802"/>
          </a:xfrm>
          <a:prstGeom prst="rect">
            <a:avLst/>
          </a:prstGeom>
        </p:spPr>
      </p:pic>
      <p:pic>
        <p:nvPicPr>
          <p:cNvPr id="90" name="INICIAR">
            <a:hlinkClick r:id="rId9" action="ppaction://hlinksldjump"/>
            <a:extLst>
              <a:ext uri="{FF2B5EF4-FFF2-40B4-BE49-F238E27FC236}">
                <a16:creationId xmlns:a16="http://schemas.microsoft.com/office/drawing/2014/main" id="{C86AF0A7-1405-DA43-1AE4-6C3BDE570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2351" y="5760820"/>
            <a:ext cx="1536325" cy="768163"/>
          </a:xfrm>
          <a:prstGeom prst="rect">
            <a:avLst/>
          </a:prstGeom>
        </p:spPr>
      </p:pic>
      <p:pic>
        <p:nvPicPr>
          <p:cNvPr id="92" name="INFORMACIÓN">
            <a:hlinkClick r:id="rId11" action="ppaction://hlinksldjump"/>
            <a:extLst>
              <a:ext uri="{FF2B5EF4-FFF2-40B4-BE49-F238E27FC236}">
                <a16:creationId xmlns:a16="http://schemas.microsoft.com/office/drawing/2014/main" id="{FFB766C6-B703-8683-F1AD-F685D9358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97953" y="5843921"/>
            <a:ext cx="601960" cy="601960"/>
          </a:xfrm>
          <a:prstGeom prst="rect">
            <a:avLst/>
          </a:prstGeom>
        </p:spPr>
      </p:pic>
      <p:pic>
        <p:nvPicPr>
          <p:cNvPr id="89" name="AVATAR">
            <a:extLst>
              <a:ext uri="{FF2B5EF4-FFF2-40B4-BE49-F238E27FC236}">
                <a16:creationId xmlns:a16="http://schemas.microsoft.com/office/drawing/2014/main" id="{0AF7A874-0260-3334-3623-364F7F9F734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54251">
            <a:off x="-1519789" y="799282"/>
            <a:ext cx="6176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34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12939 L 0 -0.64723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3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3.7037E-6 L -0.06354 -0.69931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-34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6340408" y="3188015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SUS COMPAÑEROS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SUS PRIMOS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1365736" y="3188015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SUS AMIGOS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SUS VECINOS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BC884199-C5D3-E38F-0D51-B647F1E15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47" y="1644218"/>
            <a:ext cx="11153104" cy="933451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9. ¿A QUIÉN LE PRESENTÓ SUS INVESTIGACIONES?</a:t>
            </a:r>
          </a:p>
        </p:txBody>
      </p:sp>
    </p:spTree>
    <p:extLst>
      <p:ext uri="{BB962C8B-B14F-4D97-AF65-F5344CB8AC3E}">
        <p14:creationId xmlns:p14="http://schemas.microsoft.com/office/powerpoint/2010/main" val="24922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0ED92A7-FD96-426B-019C-53123667A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F02396-1877-991F-D600-8C655C7E5F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086" y="2941287"/>
            <a:ext cx="4477827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MATEO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LUCAS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MARCOS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JUAN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E244E293-B172-F5F0-989E-8097B0D4B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1644218"/>
            <a:ext cx="11088710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10. ¿CUÁL ES EL NOMBRE DEL PROTAGONISTA?</a:t>
            </a:r>
          </a:p>
        </p:txBody>
      </p:sp>
    </p:spTree>
    <p:extLst>
      <p:ext uri="{BB962C8B-B14F-4D97-AF65-F5344CB8AC3E}">
        <p14:creationId xmlns:p14="http://schemas.microsoft.com/office/powerpoint/2010/main" val="32307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BEC00CC-3866-7E62-E822-14549C559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6D8DEC5-D4B7-5E7F-1DD4-82DFBC7AE20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469" y="2894443"/>
            <a:ext cx="4469961" cy="29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hlinkClick r:id="rId4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571" y="5710436"/>
            <a:ext cx="1548518" cy="768163"/>
          </a:xfrm>
          <a:prstGeom prst="rect">
            <a:avLst/>
          </a:prstGeom>
        </p:spPr>
      </p:pic>
      <p:pic>
        <p:nvPicPr>
          <p:cNvPr id="2" name="Gráfico 1" descr="Salir con relleno sólid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308EBF-9B24-968B-C80B-2E7DE446E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1334" y="5793538"/>
            <a:ext cx="601960" cy="6019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D47366-927D-E755-A647-FE7C35DF63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27627">
            <a:off x="27515" y="665462"/>
            <a:ext cx="6176313" cy="68580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259F8443-7534-6CD9-67D3-773D442BCA8A}"/>
              </a:ext>
            </a:extLst>
          </p:cNvPr>
          <p:cNvSpPr/>
          <p:nvPr/>
        </p:nvSpPr>
        <p:spPr>
          <a:xfrm>
            <a:off x="5282474" y="1781076"/>
            <a:ext cx="5034185" cy="3929360"/>
          </a:xfrm>
          <a:prstGeom prst="wedgeRoundRectCallout">
            <a:avLst>
              <a:gd name="adj1" fmla="val -76815"/>
              <a:gd name="adj2" fmla="val 17157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ysClr val="windowText" lastClr="000000"/>
                </a:solidFill>
              </a:rPr>
              <a:t>¡Muchas Felicidades!</a:t>
            </a:r>
          </a:p>
          <a:p>
            <a:pPr algn="ctr"/>
            <a:r>
              <a:rPr lang="es-MX" sz="4000" dirty="0">
                <a:solidFill>
                  <a:sysClr val="windowText" lastClr="000000"/>
                </a:solidFill>
              </a:rPr>
              <a:t>¡Lo han logrado!</a:t>
            </a:r>
          </a:p>
        </p:txBody>
      </p:sp>
    </p:spTree>
    <p:extLst>
      <p:ext uri="{BB962C8B-B14F-4D97-AF65-F5344CB8AC3E}">
        <p14:creationId xmlns:p14="http://schemas.microsoft.com/office/powerpoint/2010/main" val="19233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9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hlinkClick r:id="rId3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71" y="5710436"/>
            <a:ext cx="1548518" cy="768163"/>
          </a:xfrm>
          <a:prstGeom prst="rect">
            <a:avLst/>
          </a:prstGeom>
        </p:spPr>
      </p:pic>
      <p:pic>
        <p:nvPicPr>
          <p:cNvPr id="2" name="Gráfico 1" descr="Salir con relleno sólido">
            <a:extLst>
              <a:ext uri="{FF2B5EF4-FFF2-40B4-BE49-F238E27FC236}">
                <a16:creationId xmlns:a16="http://schemas.microsoft.com/office/drawing/2014/main" id="{EE308EBF-9B24-968B-C80B-2E7DE446E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1334" y="5793538"/>
            <a:ext cx="601960" cy="60196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259F8443-7534-6CD9-67D3-773D442BCA8A}"/>
              </a:ext>
            </a:extLst>
          </p:cNvPr>
          <p:cNvSpPr/>
          <p:nvPr/>
        </p:nvSpPr>
        <p:spPr>
          <a:xfrm>
            <a:off x="5282474" y="1781076"/>
            <a:ext cx="5034185" cy="3929360"/>
          </a:xfrm>
          <a:prstGeom prst="wedgeRoundRectCallout">
            <a:avLst>
              <a:gd name="adj1" fmla="val -76815"/>
              <a:gd name="adj2" fmla="val 17157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7342E3-029F-01B4-6530-8474C605823D}"/>
              </a:ext>
            </a:extLst>
          </p:cNvPr>
          <p:cNvSpPr txBox="1"/>
          <p:nvPr/>
        </p:nvSpPr>
        <p:spPr>
          <a:xfrm>
            <a:off x="5473785" y="2887333"/>
            <a:ext cx="46896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 material está hecho sin fines de lucro y diseñado de todo corazón para ti.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más material te invito a visitar mi canal de YouTube y seguirme por mis redes sociales</a:t>
            </a: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C3D6AC3-63E7-A1A4-64FF-F5677915450B}"/>
              </a:ext>
            </a:extLst>
          </p:cNvPr>
          <p:cNvSpPr/>
          <p:nvPr/>
        </p:nvSpPr>
        <p:spPr>
          <a:xfrm rot="21232029">
            <a:off x="6370148" y="3597330"/>
            <a:ext cx="2945346" cy="49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PROHIBIDA SU VENTA</a:t>
            </a:r>
          </a:p>
        </p:txBody>
      </p:sp>
      <p:sp>
        <p:nvSpPr>
          <p:cNvPr id="7" name="Rectángulo 6">
            <a:hlinkClick r:id="rId7"/>
            <a:extLst>
              <a:ext uri="{FF2B5EF4-FFF2-40B4-BE49-F238E27FC236}">
                <a16:creationId xmlns:a16="http://schemas.microsoft.com/office/drawing/2014/main" id="{416C333D-5225-2A68-8AB7-5A614653BB2F}"/>
              </a:ext>
            </a:extLst>
          </p:cNvPr>
          <p:cNvSpPr/>
          <p:nvPr/>
        </p:nvSpPr>
        <p:spPr>
          <a:xfrm>
            <a:off x="7546033" y="5257999"/>
            <a:ext cx="1181861" cy="22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/</a:t>
            </a:r>
            <a:r>
              <a:rPr kumimoji="0" lang="es-MX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elprofevictorYT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11B4C1-C76E-F54A-FCAA-06CA316827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391" y="4988509"/>
            <a:ext cx="431065" cy="496906"/>
          </a:xfrm>
          <a:prstGeom prst="rect">
            <a:avLst/>
          </a:prstGeom>
        </p:spPr>
      </p:pic>
      <p:sp>
        <p:nvSpPr>
          <p:cNvPr id="10" name="Rectángulo 9">
            <a:hlinkClick r:id="rId9"/>
            <a:extLst>
              <a:ext uri="{FF2B5EF4-FFF2-40B4-BE49-F238E27FC236}">
                <a16:creationId xmlns:a16="http://schemas.microsoft.com/office/drawing/2014/main" id="{3C28AF72-E6A1-EAE0-4109-A90B8E22D9F5}"/>
              </a:ext>
            </a:extLst>
          </p:cNvPr>
          <p:cNvSpPr/>
          <p:nvPr/>
        </p:nvSpPr>
        <p:spPr>
          <a:xfrm>
            <a:off x="7468737" y="4991548"/>
            <a:ext cx="1050189" cy="222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/</a:t>
            </a:r>
            <a:r>
              <a:rPr kumimoji="0" lang="es-MX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elprofevictor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E3F595-EBE0-F38E-5AA3-515D994E4F3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037" y="1930416"/>
            <a:ext cx="1596179" cy="9558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F7D68A-0D46-16CE-043E-ED9B8F497F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27627">
            <a:off x="27515" y="665462"/>
            <a:ext cx="6176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LETRAS">
            <a:extLst>
              <a:ext uri="{FF2B5EF4-FFF2-40B4-BE49-F238E27FC236}">
                <a16:creationId xmlns:a16="http://schemas.microsoft.com/office/drawing/2014/main" id="{E4518593-F030-2640-1C3B-452A71A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850" y="1403441"/>
            <a:ext cx="7760881" cy="542591"/>
          </a:xfrm>
          <a:prstGeom prst="rect">
            <a:avLst/>
          </a:prstGeom>
        </p:spPr>
      </p:pic>
      <p:pic>
        <p:nvPicPr>
          <p:cNvPr id="1181" name="NÚMEROS">
            <a:extLst>
              <a:ext uri="{FF2B5EF4-FFF2-40B4-BE49-F238E27FC236}">
                <a16:creationId xmlns:a16="http://schemas.microsoft.com/office/drawing/2014/main" id="{93A10812-7417-F041-2EB6-220B944FF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012" y="2267665"/>
            <a:ext cx="579170" cy="3792041"/>
          </a:xfrm>
          <a:prstGeom prst="rect">
            <a:avLst/>
          </a:prstGeom>
        </p:spPr>
      </p:pic>
      <p:pic>
        <p:nvPicPr>
          <p:cNvPr id="1317" name="BOTÓN SALIR" descr="Salir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83FE0ADC-23AB-6D90-6451-EC414B4E1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1334" y="5793538"/>
            <a:ext cx="601960" cy="601960"/>
          </a:xfrm>
          <a:prstGeom prst="rect">
            <a:avLst/>
          </a:prstGeom>
        </p:spPr>
      </p:pic>
      <p:grpSp>
        <p:nvGrpSpPr>
          <p:cNvPr id="2" name="REPISAS">
            <a:extLst>
              <a:ext uri="{FF2B5EF4-FFF2-40B4-BE49-F238E27FC236}">
                <a16:creationId xmlns:a16="http://schemas.microsoft.com/office/drawing/2014/main" id="{F039E588-C976-46E1-87F0-F2CD42F009B3}"/>
              </a:ext>
            </a:extLst>
          </p:cNvPr>
          <p:cNvGrpSpPr/>
          <p:nvPr/>
        </p:nvGrpSpPr>
        <p:grpSpPr>
          <a:xfrm>
            <a:off x="22437" y="4093869"/>
            <a:ext cx="2796710" cy="2513995"/>
            <a:chOff x="22437" y="3991228"/>
            <a:chExt cx="2796710" cy="2513995"/>
          </a:xfrm>
        </p:grpSpPr>
        <p:pic>
          <p:nvPicPr>
            <p:cNvPr id="58" name="REPISA" descr="Patrón de fondo&#10;&#10;Descripción generada automáticamente">
              <a:extLst>
                <a:ext uri="{FF2B5EF4-FFF2-40B4-BE49-F238E27FC236}">
                  <a16:creationId xmlns:a16="http://schemas.microsoft.com/office/drawing/2014/main" id="{EBB22658-C46D-0577-7854-302B4B63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" y="5776557"/>
              <a:ext cx="2764304" cy="728666"/>
            </a:xfrm>
            <a:prstGeom prst="rect">
              <a:avLst/>
            </a:prstGeom>
          </p:spPr>
        </p:pic>
        <p:pic>
          <p:nvPicPr>
            <p:cNvPr id="57" name="REPISA" descr="Patrón de fondo&#10;&#10;Descripción generada automáticamente">
              <a:extLst>
                <a:ext uri="{FF2B5EF4-FFF2-40B4-BE49-F238E27FC236}">
                  <a16:creationId xmlns:a16="http://schemas.microsoft.com/office/drawing/2014/main" id="{40AC2003-EBA6-1D60-3E35-A65B01F6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43" y="4953864"/>
              <a:ext cx="2764304" cy="728666"/>
            </a:xfrm>
            <a:prstGeom prst="rect">
              <a:avLst/>
            </a:prstGeom>
          </p:spPr>
        </p:pic>
        <p:pic>
          <p:nvPicPr>
            <p:cNvPr id="47" name="REPISA" descr="Patrón de fondo&#10;&#10;Descripción generada automáticamente">
              <a:extLst>
                <a:ext uri="{FF2B5EF4-FFF2-40B4-BE49-F238E27FC236}">
                  <a16:creationId xmlns:a16="http://schemas.microsoft.com/office/drawing/2014/main" id="{9531F021-67D1-3019-3A38-06F8DAB2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89" y="3991228"/>
              <a:ext cx="2764304" cy="728666"/>
            </a:xfrm>
            <a:prstGeom prst="rect">
              <a:avLst/>
            </a:prstGeom>
          </p:spPr>
        </p:pic>
      </p:grpSp>
      <p:pic>
        <p:nvPicPr>
          <p:cNvPr id="33" name="PREMIO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BC44484-B2B3-4694-73EE-2BCF4DCA29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377" y="5475756"/>
            <a:ext cx="1087643" cy="791013"/>
          </a:xfrm>
          <a:prstGeom prst="rect">
            <a:avLst/>
          </a:prstGeom>
        </p:spPr>
      </p:pic>
      <p:pic>
        <p:nvPicPr>
          <p:cNvPr id="35" name="PREMIO 09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F0293790-CB0C-533A-9523-00DB312B7E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64" y="5417701"/>
            <a:ext cx="1035984" cy="877617"/>
          </a:xfrm>
          <a:prstGeom prst="rect">
            <a:avLst/>
          </a:prstGeom>
        </p:spPr>
      </p:pic>
      <p:pic>
        <p:nvPicPr>
          <p:cNvPr id="37" name="PREMIO 08" descr="Un dibujo de un muñeco de peluche&#10;&#10;Descripción generada automáticamente con confianza baja">
            <a:extLst>
              <a:ext uri="{FF2B5EF4-FFF2-40B4-BE49-F238E27FC236}">
                <a16:creationId xmlns:a16="http://schemas.microsoft.com/office/drawing/2014/main" id="{E1CD93A4-3E12-307F-CC76-2B72295352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27" y="4490779"/>
            <a:ext cx="1059988" cy="1174301"/>
          </a:xfrm>
          <a:prstGeom prst="rect">
            <a:avLst/>
          </a:prstGeom>
        </p:spPr>
      </p:pic>
      <p:pic>
        <p:nvPicPr>
          <p:cNvPr id="39" name="PREMIO 07" descr="Dibujo animado de un 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8EB84224-DDAD-68E7-8978-0CF322E12B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79" y="4505890"/>
            <a:ext cx="902584" cy="875841"/>
          </a:xfrm>
          <a:prstGeom prst="rect">
            <a:avLst/>
          </a:prstGeom>
        </p:spPr>
      </p:pic>
      <p:pic>
        <p:nvPicPr>
          <p:cNvPr id="41" name="PREMIO 0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9B4F728-0B5A-C467-224D-65EB93BF1E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791" y="3709794"/>
            <a:ext cx="909107" cy="785539"/>
          </a:xfrm>
          <a:prstGeom prst="rect">
            <a:avLst/>
          </a:prstGeom>
        </p:spPr>
      </p:pic>
      <p:pic>
        <p:nvPicPr>
          <p:cNvPr id="49" name="PREMIO 0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859036B-BCEA-48A7-AD14-7A2A3F5005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702" y="2547546"/>
            <a:ext cx="1026438" cy="967786"/>
          </a:xfrm>
          <a:prstGeom prst="rect">
            <a:avLst/>
          </a:prstGeom>
        </p:spPr>
      </p:pic>
      <p:pic>
        <p:nvPicPr>
          <p:cNvPr id="56" name="REPISA" descr="Forma, Rectángulo&#10;&#10;Descripción generada automáticamente">
            <a:extLst>
              <a:ext uri="{FF2B5EF4-FFF2-40B4-BE49-F238E27FC236}">
                <a16:creationId xmlns:a16="http://schemas.microsoft.com/office/drawing/2014/main" id="{8BA480F2-EC3D-5CDA-9776-7B112DCA1E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245" y="3080773"/>
            <a:ext cx="2971258" cy="728666"/>
          </a:xfrm>
          <a:prstGeom prst="rect">
            <a:avLst/>
          </a:prstGeom>
        </p:spPr>
      </p:pic>
      <p:pic>
        <p:nvPicPr>
          <p:cNvPr id="43" name="PREMIO 05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C2E713E9-29BB-A410-60BD-7B04C09BD3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59" y="3425004"/>
            <a:ext cx="1158178" cy="1092929"/>
          </a:xfrm>
          <a:prstGeom prst="rect">
            <a:avLst/>
          </a:prstGeom>
        </p:spPr>
      </p:pic>
      <p:pic>
        <p:nvPicPr>
          <p:cNvPr id="53" name="PREMIO 01" descr="Imagen que contiene dibujo, señal, alimentos&#10;&#10;Descripción generada automáticamente">
            <a:extLst>
              <a:ext uri="{FF2B5EF4-FFF2-40B4-BE49-F238E27FC236}">
                <a16:creationId xmlns:a16="http://schemas.microsoft.com/office/drawing/2014/main" id="{083E262E-A45D-C554-B834-6CF8E7E8FC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23" y="1669064"/>
            <a:ext cx="779364" cy="733064"/>
          </a:xfrm>
          <a:prstGeom prst="rect">
            <a:avLst/>
          </a:prstGeom>
        </p:spPr>
      </p:pic>
      <p:pic>
        <p:nvPicPr>
          <p:cNvPr id="55" name="REPISA" descr="Forma, Rectángulo&#10;&#10;Descripción generada automáticamente">
            <a:extLst>
              <a:ext uri="{FF2B5EF4-FFF2-40B4-BE49-F238E27FC236}">
                <a16:creationId xmlns:a16="http://schemas.microsoft.com/office/drawing/2014/main" id="{23649C9B-386E-B62F-0B5D-70B4BCA88E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46" y="2081809"/>
            <a:ext cx="2971258" cy="728666"/>
          </a:xfrm>
          <a:prstGeom prst="rect">
            <a:avLst/>
          </a:prstGeom>
        </p:spPr>
      </p:pic>
      <p:pic>
        <p:nvPicPr>
          <p:cNvPr id="45" name="PREMIO 03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1B7A722B-5CA4-2B16-2060-30A2B64FB5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78" y="2314993"/>
            <a:ext cx="774298" cy="1254896"/>
          </a:xfrm>
          <a:prstGeom prst="rect">
            <a:avLst/>
          </a:prstGeom>
        </p:spPr>
      </p:pic>
      <p:pic>
        <p:nvPicPr>
          <p:cNvPr id="51" name="PREMIO 02" descr="Dibujo animado de un 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C3AFBD19-D099-54B7-8A8C-A9B6C0CFB5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42" y="1204675"/>
            <a:ext cx="1088026" cy="1343546"/>
          </a:xfrm>
          <a:prstGeom prst="rect">
            <a:avLst/>
          </a:prstGeom>
        </p:spPr>
      </p:pic>
      <p:sp>
        <p:nvSpPr>
          <p:cNvPr id="1316" name="PREGUNTA 10">
            <a:hlinkClick r:id="rId22" action="ppaction://hlinksldjump"/>
            <a:extLst>
              <a:ext uri="{FF2B5EF4-FFF2-40B4-BE49-F238E27FC236}">
                <a16:creationId xmlns:a16="http://schemas.microsoft.com/office/drawing/2014/main" id="{A91592ED-49FF-9D39-9B9A-541E1E4BA430}"/>
              </a:ext>
            </a:extLst>
          </p:cNvPr>
          <p:cNvSpPr/>
          <p:nvPr/>
        </p:nvSpPr>
        <p:spPr>
          <a:xfrm rot="20179195">
            <a:off x="10236424" y="3369557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96" name="PREGUNTA 09">
            <a:hlinkClick r:id="rId23" action="ppaction://hlinksldjump"/>
            <a:extLst>
              <a:ext uri="{FF2B5EF4-FFF2-40B4-BE49-F238E27FC236}">
                <a16:creationId xmlns:a16="http://schemas.microsoft.com/office/drawing/2014/main" id="{382D662A-030C-CC0F-3C44-A7D44087E525}"/>
              </a:ext>
            </a:extLst>
          </p:cNvPr>
          <p:cNvSpPr/>
          <p:nvPr/>
        </p:nvSpPr>
        <p:spPr>
          <a:xfrm rot="20179195">
            <a:off x="9196174" y="4454447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97" name="PREGUNTA 08">
            <a:hlinkClick r:id="rId24" action="ppaction://hlinksldjump"/>
            <a:extLst>
              <a:ext uri="{FF2B5EF4-FFF2-40B4-BE49-F238E27FC236}">
                <a16:creationId xmlns:a16="http://schemas.microsoft.com/office/drawing/2014/main" id="{BD7A74CE-F9EA-8961-FA0A-66FA0608F64C}"/>
              </a:ext>
            </a:extLst>
          </p:cNvPr>
          <p:cNvSpPr/>
          <p:nvPr/>
        </p:nvSpPr>
        <p:spPr>
          <a:xfrm rot="20179195">
            <a:off x="9314047" y="2244814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36" name="PREGUNTA 07">
            <a:hlinkClick r:id="rId25" action="ppaction://hlinksldjump"/>
            <a:extLst>
              <a:ext uri="{FF2B5EF4-FFF2-40B4-BE49-F238E27FC236}">
                <a16:creationId xmlns:a16="http://schemas.microsoft.com/office/drawing/2014/main" id="{C95210C3-7DC3-0951-EF23-5389002ADD99}"/>
              </a:ext>
            </a:extLst>
          </p:cNvPr>
          <p:cNvSpPr/>
          <p:nvPr/>
        </p:nvSpPr>
        <p:spPr>
          <a:xfrm rot="20179195">
            <a:off x="3481816" y="3242841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78" name="PREGUNTA 06">
            <a:hlinkClick r:id="rId26" action="ppaction://hlinksldjump"/>
            <a:extLst>
              <a:ext uri="{FF2B5EF4-FFF2-40B4-BE49-F238E27FC236}">
                <a16:creationId xmlns:a16="http://schemas.microsoft.com/office/drawing/2014/main" id="{1B5737D3-A1B2-656F-B3C2-6E9FD0561E29}"/>
              </a:ext>
            </a:extLst>
          </p:cNvPr>
          <p:cNvSpPr/>
          <p:nvPr/>
        </p:nvSpPr>
        <p:spPr>
          <a:xfrm rot="20179195">
            <a:off x="6604227" y="5597802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15" name="PREGUNTA 05">
            <a:hlinkClick r:id="rId27" action="ppaction://hlinksldjump"/>
            <a:extLst>
              <a:ext uri="{FF2B5EF4-FFF2-40B4-BE49-F238E27FC236}">
                <a16:creationId xmlns:a16="http://schemas.microsoft.com/office/drawing/2014/main" id="{A213F691-5688-F695-7930-C208CDFE2822}"/>
              </a:ext>
            </a:extLst>
          </p:cNvPr>
          <p:cNvSpPr/>
          <p:nvPr/>
        </p:nvSpPr>
        <p:spPr>
          <a:xfrm rot="20179195">
            <a:off x="7368978" y="3444499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14" name="PREGUNTA 04">
            <a:hlinkClick r:id="rId28" action="ppaction://hlinksldjump"/>
            <a:extLst>
              <a:ext uri="{FF2B5EF4-FFF2-40B4-BE49-F238E27FC236}">
                <a16:creationId xmlns:a16="http://schemas.microsoft.com/office/drawing/2014/main" id="{09624189-30D4-353A-12CA-8C68E0366D33}"/>
              </a:ext>
            </a:extLst>
          </p:cNvPr>
          <p:cNvSpPr/>
          <p:nvPr/>
        </p:nvSpPr>
        <p:spPr>
          <a:xfrm rot="20179195">
            <a:off x="4625567" y="4398383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0" name="PREGUNTA 03">
            <a:hlinkClick r:id="rId29" action="ppaction://hlinksldjump"/>
            <a:extLst>
              <a:ext uri="{FF2B5EF4-FFF2-40B4-BE49-F238E27FC236}">
                <a16:creationId xmlns:a16="http://schemas.microsoft.com/office/drawing/2014/main" id="{9FE52C04-A23C-5669-CE06-311F5413839E}"/>
              </a:ext>
            </a:extLst>
          </p:cNvPr>
          <p:cNvSpPr/>
          <p:nvPr/>
        </p:nvSpPr>
        <p:spPr>
          <a:xfrm rot="20179195">
            <a:off x="5595634" y="3418342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1" name="PREGUNTA 02">
            <a:hlinkClick r:id="rId30" action="ppaction://hlinksldjump"/>
            <a:extLst>
              <a:ext uri="{FF2B5EF4-FFF2-40B4-BE49-F238E27FC236}">
                <a16:creationId xmlns:a16="http://schemas.microsoft.com/office/drawing/2014/main" id="{17078CFE-8C8A-A47D-9C8E-E432F941C56C}"/>
              </a:ext>
            </a:extLst>
          </p:cNvPr>
          <p:cNvSpPr/>
          <p:nvPr/>
        </p:nvSpPr>
        <p:spPr>
          <a:xfrm rot="20179195">
            <a:off x="6586835" y="2196379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08" name="PREGUNTA 01">
            <a:hlinkClick r:id="rId31" action="ppaction://hlinksldjump"/>
            <a:extLst>
              <a:ext uri="{FF2B5EF4-FFF2-40B4-BE49-F238E27FC236}">
                <a16:creationId xmlns:a16="http://schemas.microsoft.com/office/drawing/2014/main" id="{0F2B1565-6AAD-B06A-FA33-0FA70204B736}"/>
              </a:ext>
            </a:extLst>
          </p:cNvPr>
          <p:cNvSpPr/>
          <p:nvPr/>
        </p:nvSpPr>
        <p:spPr>
          <a:xfrm rot="20179195">
            <a:off x="3632451" y="5451632"/>
            <a:ext cx="626588" cy="55022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6" name="A1">
            <a:extLst>
              <a:ext uri="{FF2B5EF4-FFF2-40B4-BE49-F238E27FC236}">
                <a16:creationId xmlns:a16="http://schemas.microsoft.com/office/drawing/2014/main" id="{A94F4C99-276E-2ACA-EDB1-90060011046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59667" y="1826911"/>
            <a:ext cx="1255885" cy="1322947"/>
          </a:xfrm>
          <a:prstGeom prst="rect">
            <a:avLst/>
          </a:prstGeom>
        </p:spPr>
      </p:pic>
      <p:pic>
        <p:nvPicPr>
          <p:cNvPr id="48" name="A2">
            <a:extLst>
              <a:ext uri="{FF2B5EF4-FFF2-40B4-BE49-F238E27FC236}">
                <a16:creationId xmlns:a16="http://schemas.microsoft.com/office/drawing/2014/main" id="{7CB5122A-DB08-A452-7D7B-7AEC275CAA2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92605" y="3040313"/>
            <a:ext cx="1390008" cy="1243692"/>
          </a:xfrm>
          <a:prstGeom prst="rect">
            <a:avLst/>
          </a:prstGeom>
        </p:spPr>
      </p:pic>
      <p:pic>
        <p:nvPicPr>
          <p:cNvPr id="50" name="A3">
            <a:extLst>
              <a:ext uri="{FF2B5EF4-FFF2-40B4-BE49-F238E27FC236}">
                <a16:creationId xmlns:a16="http://schemas.microsoft.com/office/drawing/2014/main" id="{77CE3288-F04C-CF01-112D-CF2D01E5DD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95653" y="4123811"/>
            <a:ext cx="1383912" cy="1243692"/>
          </a:xfrm>
          <a:prstGeom prst="rect">
            <a:avLst/>
          </a:prstGeom>
        </p:spPr>
      </p:pic>
      <p:pic>
        <p:nvPicPr>
          <p:cNvPr id="1209" name="A4">
            <a:extLst>
              <a:ext uri="{FF2B5EF4-FFF2-40B4-BE49-F238E27FC236}">
                <a16:creationId xmlns:a16="http://schemas.microsoft.com/office/drawing/2014/main" id="{DD763C6A-4041-8410-2F2A-6429E62BFBC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73172">
            <a:off x="3307846" y="5127878"/>
            <a:ext cx="1359526" cy="1243692"/>
          </a:xfrm>
          <a:prstGeom prst="rect">
            <a:avLst/>
          </a:prstGeom>
        </p:spPr>
      </p:pic>
      <p:pic>
        <p:nvPicPr>
          <p:cNvPr id="1185" name="B1">
            <a:extLst>
              <a:ext uri="{FF2B5EF4-FFF2-40B4-BE49-F238E27FC236}">
                <a16:creationId xmlns:a16="http://schemas.microsoft.com/office/drawing/2014/main" id="{CD4FFCAB-FFF7-3C9A-34D0-A4462F0A6EF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73172">
            <a:off x="4272407" y="1836972"/>
            <a:ext cx="1359526" cy="1243692"/>
          </a:xfrm>
          <a:prstGeom prst="rect">
            <a:avLst/>
          </a:prstGeom>
        </p:spPr>
      </p:pic>
      <p:pic>
        <p:nvPicPr>
          <p:cNvPr id="1215" name="B2">
            <a:extLst>
              <a:ext uri="{FF2B5EF4-FFF2-40B4-BE49-F238E27FC236}">
                <a16:creationId xmlns:a16="http://schemas.microsoft.com/office/drawing/2014/main" id="{80AA7093-7D7D-6E3F-A667-51C266E2B53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210" y="2823276"/>
            <a:ext cx="1314283" cy="1384464"/>
          </a:xfrm>
          <a:prstGeom prst="rect">
            <a:avLst/>
          </a:prstGeom>
        </p:spPr>
      </p:pic>
      <p:pic>
        <p:nvPicPr>
          <p:cNvPr id="1212" name="B3">
            <a:extLst>
              <a:ext uri="{FF2B5EF4-FFF2-40B4-BE49-F238E27FC236}">
                <a16:creationId xmlns:a16="http://schemas.microsoft.com/office/drawing/2014/main" id="{762B1101-0850-E9AC-066A-5CD38E08285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57166" y="4068709"/>
            <a:ext cx="1390008" cy="1243692"/>
          </a:xfrm>
          <a:prstGeom prst="rect">
            <a:avLst/>
          </a:prstGeom>
        </p:spPr>
      </p:pic>
      <p:pic>
        <p:nvPicPr>
          <p:cNvPr id="1189" name="B4">
            <a:extLst>
              <a:ext uri="{FF2B5EF4-FFF2-40B4-BE49-F238E27FC236}">
                <a16:creationId xmlns:a16="http://schemas.microsoft.com/office/drawing/2014/main" id="{5DB74113-912D-82BE-7E08-4672518059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80988">
            <a:off x="4188126" y="5121117"/>
            <a:ext cx="1390512" cy="1249622"/>
          </a:xfrm>
          <a:prstGeom prst="rect">
            <a:avLst/>
          </a:prstGeom>
        </p:spPr>
      </p:pic>
      <p:pic>
        <p:nvPicPr>
          <p:cNvPr id="1262" name="C1">
            <a:extLst>
              <a:ext uri="{FF2B5EF4-FFF2-40B4-BE49-F238E27FC236}">
                <a16:creationId xmlns:a16="http://schemas.microsoft.com/office/drawing/2014/main" id="{4AF50873-4DC8-F8C6-2144-531928CC205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319273">
            <a:off x="5174614" y="1856113"/>
            <a:ext cx="1383913" cy="1243692"/>
          </a:xfrm>
          <a:prstGeom prst="rect">
            <a:avLst/>
          </a:prstGeom>
        </p:spPr>
      </p:pic>
      <p:pic>
        <p:nvPicPr>
          <p:cNvPr id="1263" name="C2">
            <a:extLst>
              <a:ext uri="{FF2B5EF4-FFF2-40B4-BE49-F238E27FC236}">
                <a16:creationId xmlns:a16="http://schemas.microsoft.com/office/drawing/2014/main" id="{174E19EF-1F5D-C84A-25BF-2832978796AA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7" t="4465" r="6489" b="6394"/>
          <a:stretch/>
        </p:blipFill>
        <p:spPr>
          <a:xfrm>
            <a:off x="5287753" y="3049317"/>
            <a:ext cx="1348560" cy="1283000"/>
          </a:xfrm>
          <a:prstGeom prst="rect">
            <a:avLst/>
          </a:prstGeom>
        </p:spPr>
      </p:pic>
      <p:pic>
        <p:nvPicPr>
          <p:cNvPr id="1264" name="C3">
            <a:extLst>
              <a:ext uri="{FF2B5EF4-FFF2-40B4-BE49-F238E27FC236}">
                <a16:creationId xmlns:a16="http://schemas.microsoft.com/office/drawing/2014/main" id="{A5165112-9CFB-31B5-6343-D3D6CE31FC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1588" y="4071969"/>
            <a:ext cx="1268452" cy="1336186"/>
          </a:xfrm>
          <a:prstGeom prst="rect">
            <a:avLst/>
          </a:prstGeom>
        </p:spPr>
      </p:pic>
      <p:pic>
        <p:nvPicPr>
          <p:cNvPr id="1265" name="C4">
            <a:extLst>
              <a:ext uri="{FF2B5EF4-FFF2-40B4-BE49-F238E27FC236}">
                <a16:creationId xmlns:a16="http://schemas.microsoft.com/office/drawing/2014/main" id="{F3D9A119-1F18-314D-79E9-316BFC4C28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73172">
            <a:off x="5198354" y="5085315"/>
            <a:ext cx="1459217" cy="1305615"/>
          </a:xfrm>
          <a:prstGeom prst="rect">
            <a:avLst/>
          </a:prstGeom>
        </p:spPr>
      </p:pic>
      <p:pic>
        <p:nvPicPr>
          <p:cNvPr id="1266" name="D1">
            <a:extLst>
              <a:ext uri="{FF2B5EF4-FFF2-40B4-BE49-F238E27FC236}">
                <a16:creationId xmlns:a16="http://schemas.microsoft.com/office/drawing/2014/main" id="{0002BAF8-9B8B-4580-7CC8-CABDEC7A27D2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37245">
            <a:off x="6254514" y="1891261"/>
            <a:ext cx="1359526" cy="1216418"/>
          </a:xfrm>
          <a:prstGeom prst="rect">
            <a:avLst/>
          </a:prstGeom>
        </p:spPr>
      </p:pic>
      <p:pic>
        <p:nvPicPr>
          <p:cNvPr id="1267" name="D2">
            <a:extLst>
              <a:ext uri="{FF2B5EF4-FFF2-40B4-BE49-F238E27FC236}">
                <a16:creationId xmlns:a16="http://schemas.microsoft.com/office/drawing/2014/main" id="{AC1721D5-ABA9-670F-C805-628BAEA1C4A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42321" y="3004700"/>
            <a:ext cx="1383912" cy="1243692"/>
          </a:xfrm>
          <a:prstGeom prst="rect">
            <a:avLst/>
          </a:prstGeom>
        </p:spPr>
      </p:pic>
      <p:pic>
        <p:nvPicPr>
          <p:cNvPr id="1268" name="D3">
            <a:extLst>
              <a:ext uri="{FF2B5EF4-FFF2-40B4-BE49-F238E27FC236}">
                <a16:creationId xmlns:a16="http://schemas.microsoft.com/office/drawing/2014/main" id="{4C089452-83FC-F5A6-3E55-9AB6EF9A86A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587" y="4071229"/>
            <a:ext cx="1355070" cy="1281824"/>
          </a:xfrm>
          <a:prstGeom prst="rect">
            <a:avLst/>
          </a:prstGeom>
        </p:spPr>
      </p:pic>
      <p:pic>
        <p:nvPicPr>
          <p:cNvPr id="1269" name="D4">
            <a:extLst>
              <a:ext uri="{FF2B5EF4-FFF2-40B4-BE49-F238E27FC236}">
                <a16:creationId xmlns:a16="http://schemas.microsoft.com/office/drawing/2014/main" id="{F8307F0C-1AF6-BE46-30F1-E636176FC38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06335" y="5206535"/>
            <a:ext cx="1255885" cy="1322947"/>
          </a:xfrm>
          <a:prstGeom prst="rect">
            <a:avLst/>
          </a:prstGeom>
        </p:spPr>
      </p:pic>
      <p:pic>
        <p:nvPicPr>
          <p:cNvPr id="1280" name="E1">
            <a:extLst>
              <a:ext uri="{FF2B5EF4-FFF2-40B4-BE49-F238E27FC236}">
                <a16:creationId xmlns:a16="http://schemas.microsoft.com/office/drawing/2014/main" id="{0EABE629-E489-86BC-CD16-63A25461D1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13982" y="1896426"/>
            <a:ext cx="1255885" cy="1322947"/>
          </a:xfrm>
          <a:prstGeom prst="rect">
            <a:avLst/>
          </a:prstGeom>
        </p:spPr>
      </p:pic>
      <p:pic>
        <p:nvPicPr>
          <p:cNvPr id="1281" name="E2">
            <a:extLst>
              <a:ext uri="{FF2B5EF4-FFF2-40B4-BE49-F238E27FC236}">
                <a16:creationId xmlns:a16="http://schemas.microsoft.com/office/drawing/2014/main" id="{6350E21A-C8DC-A97B-2D2B-B1C42AA3944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46920" y="3109828"/>
            <a:ext cx="1390008" cy="1243692"/>
          </a:xfrm>
          <a:prstGeom prst="rect">
            <a:avLst/>
          </a:prstGeom>
        </p:spPr>
      </p:pic>
      <p:pic>
        <p:nvPicPr>
          <p:cNvPr id="1282" name="E3">
            <a:extLst>
              <a:ext uri="{FF2B5EF4-FFF2-40B4-BE49-F238E27FC236}">
                <a16:creationId xmlns:a16="http://schemas.microsoft.com/office/drawing/2014/main" id="{B601CF7C-A197-904C-CE95-509C4E5489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49968" y="4193326"/>
            <a:ext cx="1383912" cy="1243692"/>
          </a:xfrm>
          <a:prstGeom prst="rect">
            <a:avLst/>
          </a:prstGeom>
        </p:spPr>
      </p:pic>
      <p:pic>
        <p:nvPicPr>
          <p:cNvPr id="1283" name="E4">
            <a:extLst>
              <a:ext uri="{FF2B5EF4-FFF2-40B4-BE49-F238E27FC236}">
                <a16:creationId xmlns:a16="http://schemas.microsoft.com/office/drawing/2014/main" id="{2414436F-F76C-21B6-68FF-05CDB039088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73172">
            <a:off x="7062161" y="5197393"/>
            <a:ext cx="1359526" cy="1243692"/>
          </a:xfrm>
          <a:prstGeom prst="rect">
            <a:avLst/>
          </a:prstGeom>
        </p:spPr>
      </p:pic>
      <p:pic>
        <p:nvPicPr>
          <p:cNvPr id="1284" name="F1">
            <a:extLst>
              <a:ext uri="{FF2B5EF4-FFF2-40B4-BE49-F238E27FC236}">
                <a16:creationId xmlns:a16="http://schemas.microsoft.com/office/drawing/2014/main" id="{D4045882-250D-8477-FEE7-DF864547C30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73172">
            <a:off x="8026722" y="1906487"/>
            <a:ext cx="1359526" cy="1243692"/>
          </a:xfrm>
          <a:prstGeom prst="rect">
            <a:avLst/>
          </a:prstGeom>
        </p:spPr>
      </p:pic>
      <p:pic>
        <p:nvPicPr>
          <p:cNvPr id="1285" name="F2">
            <a:extLst>
              <a:ext uri="{FF2B5EF4-FFF2-40B4-BE49-F238E27FC236}">
                <a16:creationId xmlns:a16="http://schemas.microsoft.com/office/drawing/2014/main" id="{B87A2C11-21A1-CB8C-B742-037AB0D1E53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229" y="2940934"/>
            <a:ext cx="1268580" cy="1336321"/>
          </a:xfrm>
          <a:prstGeom prst="rect">
            <a:avLst/>
          </a:prstGeom>
        </p:spPr>
      </p:pic>
      <p:pic>
        <p:nvPicPr>
          <p:cNvPr id="1286" name="F3">
            <a:extLst>
              <a:ext uri="{FF2B5EF4-FFF2-40B4-BE49-F238E27FC236}">
                <a16:creationId xmlns:a16="http://schemas.microsoft.com/office/drawing/2014/main" id="{C55AC27D-829D-A173-3C2F-45AEDFF6769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1481" y="4138224"/>
            <a:ext cx="1390008" cy="1243692"/>
          </a:xfrm>
          <a:prstGeom prst="rect">
            <a:avLst/>
          </a:prstGeom>
        </p:spPr>
      </p:pic>
      <p:pic>
        <p:nvPicPr>
          <p:cNvPr id="1287" name="F4">
            <a:extLst>
              <a:ext uri="{FF2B5EF4-FFF2-40B4-BE49-F238E27FC236}">
                <a16:creationId xmlns:a16="http://schemas.microsoft.com/office/drawing/2014/main" id="{1501E0C7-DE68-EBDC-148F-CC0DACF62FF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945">
            <a:off x="7940010" y="5217338"/>
            <a:ext cx="1377147" cy="1237612"/>
          </a:xfrm>
          <a:prstGeom prst="rect">
            <a:avLst/>
          </a:prstGeom>
        </p:spPr>
      </p:pic>
      <p:pic>
        <p:nvPicPr>
          <p:cNvPr id="1298" name="G1">
            <a:extLst>
              <a:ext uri="{FF2B5EF4-FFF2-40B4-BE49-F238E27FC236}">
                <a16:creationId xmlns:a16="http://schemas.microsoft.com/office/drawing/2014/main" id="{7398C6AB-A73D-EF9F-196E-07EAACDF30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394926">
            <a:off x="8848740" y="1857278"/>
            <a:ext cx="1434141" cy="1288831"/>
          </a:xfrm>
          <a:prstGeom prst="rect">
            <a:avLst/>
          </a:prstGeom>
        </p:spPr>
      </p:pic>
      <p:pic>
        <p:nvPicPr>
          <p:cNvPr id="1299" name="G2">
            <a:extLst>
              <a:ext uri="{FF2B5EF4-FFF2-40B4-BE49-F238E27FC236}">
                <a16:creationId xmlns:a16="http://schemas.microsoft.com/office/drawing/2014/main" id="{C5E6AA79-0478-45C3-C9E3-5465A7B6A06A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960" y="3109828"/>
            <a:ext cx="1314759" cy="1243692"/>
          </a:xfrm>
          <a:prstGeom prst="rect">
            <a:avLst/>
          </a:prstGeom>
        </p:spPr>
      </p:pic>
      <p:pic>
        <p:nvPicPr>
          <p:cNvPr id="1300" name="G3">
            <a:extLst>
              <a:ext uri="{FF2B5EF4-FFF2-40B4-BE49-F238E27FC236}">
                <a16:creationId xmlns:a16="http://schemas.microsoft.com/office/drawing/2014/main" id="{262FB7CA-0C99-A43A-2CF3-31097141A2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71085">
            <a:off x="8942792" y="4094071"/>
            <a:ext cx="1274871" cy="1342947"/>
          </a:xfrm>
          <a:prstGeom prst="rect">
            <a:avLst/>
          </a:prstGeom>
        </p:spPr>
      </p:pic>
      <p:pic>
        <p:nvPicPr>
          <p:cNvPr id="1301" name="G4">
            <a:extLst>
              <a:ext uri="{FF2B5EF4-FFF2-40B4-BE49-F238E27FC236}">
                <a16:creationId xmlns:a16="http://schemas.microsoft.com/office/drawing/2014/main" id="{7EB1DB31-32A4-1DF8-19A2-3B56487C4F4E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73172">
            <a:off x="8947577" y="5211030"/>
            <a:ext cx="1359526" cy="1216418"/>
          </a:xfrm>
          <a:prstGeom prst="rect">
            <a:avLst/>
          </a:prstGeom>
        </p:spPr>
      </p:pic>
      <p:pic>
        <p:nvPicPr>
          <p:cNvPr id="1302" name="H1">
            <a:extLst>
              <a:ext uri="{FF2B5EF4-FFF2-40B4-BE49-F238E27FC236}">
                <a16:creationId xmlns:a16="http://schemas.microsoft.com/office/drawing/2014/main" id="{31712020-A86E-D681-CF81-7283940C18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19995">
            <a:off x="9868478" y="1850739"/>
            <a:ext cx="1423082" cy="1273284"/>
          </a:xfrm>
          <a:prstGeom prst="rect">
            <a:avLst/>
          </a:prstGeom>
        </p:spPr>
      </p:pic>
      <p:pic>
        <p:nvPicPr>
          <p:cNvPr id="1303" name="H2">
            <a:extLst>
              <a:ext uri="{FF2B5EF4-FFF2-40B4-BE49-F238E27FC236}">
                <a16:creationId xmlns:a16="http://schemas.microsoft.com/office/drawing/2014/main" id="{702AB0F1-9DC7-7C09-62B8-1430E5BAECA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365753">
            <a:off x="9899945" y="3033563"/>
            <a:ext cx="1383912" cy="1243692"/>
          </a:xfrm>
          <a:prstGeom prst="rect">
            <a:avLst/>
          </a:prstGeom>
        </p:spPr>
      </p:pic>
      <p:pic>
        <p:nvPicPr>
          <p:cNvPr id="1304" name="H3">
            <a:extLst>
              <a:ext uri="{FF2B5EF4-FFF2-40B4-BE49-F238E27FC236}">
                <a16:creationId xmlns:a16="http://schemas.microsoft.com/office/drawing/2014/main" id="{CC89FCEA-F015-EA4A-FA69-B9D530394A39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4521" y="4138224"/>
            <a:ext cx="1314759" cy="1243692"/>
          </a:xfrm>
          <a:prstGeom prst="rect">
            <a:avLst/>
          </a:prstGeom>
        </p:spPr>
      </p:pic>
      <p:pic>
        <p:nvPicPr>
          <p:cNvPr id="1305" name="H4">
            <a:extLst>
              <a:ext uri="{FF2B5EF4-FFF2-40B4-BE49-F238E27FC236}">
                <a16:creationId xmlns:a16="http://schemas.microsoft.com/office/drawing/2014/main" id="{C57084AD-38AC-3677-A10A-87EC9165E71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8979563">
            <a:off x="9963959" y="5235398"/>
            <a:ext cx="1255885" cy="1322947"/>
          </a:xfrm>
          <a:prstGeom prst="rect">
            <a:avLst/>
          </a:prstGeom>
        </p:spPr>
      </p:pic>
      <p:pic>
        <p:nvPicPr>
          <p:cNvPr id="1188" name="DARDO A1">
            <a:extLst>
              <a:ext uri="{FF2B5EF4-FFF2-40B4-BE49-F238E27FC236}">
                <a16:creationId xmlns:a16="http://schemas.microsoft.com/office/drawing/2014/main" id="{5DEAD2AE-446C-457F-0674-97F2AC825240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6359218">
            <a:off x="6643738" y="8846216"/>
            <a:ext cx="455422" cy="360000"/>
          </a:xfrm>
          <a:prstGeom prst="rect">
            <a:avLst/>
          </a:prstGeom>
        </p:spPr>
      </p:pic>
      <p:pic>
        <p:nvPicPr>
          <p:cNvPr id="1192" name="DARDO A2">
            <a:extLst>
              <a:ext uri="{FF2B5EF4-FFF2-40B4-BE49-F238E27FC236}">
                <a16:creationId xmlns:a16="http://schemas.microsoft.com/office/drawing/2014/main" id="{542C0944-C8BA-DA50-90F5-6A5343D5423F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704984" flipH="1">
            <a:off x="4121375" y="7792386"/>
            <a:ext cx="391177" cy="647026"/>
          </a:xfrm>
          <a:prstGeom prst="rect">
            <a:avLst/>
          </a:prstGeom>
        </p:spPr>
      </p:pic>
      <p:pic>
        <p:nvPicPr>
          <p:cNvPr id="1206" name="DARDO A3">
            <a:extLst>
              <a:ext uri="{FF2B5EF4-FFF2-40B4-BE49-F238E27FC236}">
                <a16:creationId xmlns:a16="http://schemas.microsoft.com/office/drawing/2014/main" id="{39B8D50D-61E1-D282-1EE0-EDE2B61C6F8A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 rot="13030747" flipH="1">
            <a:off x="4706603" y="7615939"/>
            <a:ext cx="455423" cy="360000"/>
          </a:xfrm>
          <a:prstGeom prst="rect">
            <a:avLst/>
          </a:prstGeom>
        </p:spPr>
      </p:pic>
      <p:pic>
        <p:nvPicPr>
          <p:cNvPr id="1211" name="DARDO A4">
            <a:extLst>
              <a:ext uri="{FF2B5EF4-FFF2-40B4-BE49-F238E27FC236}">
                <a16:creationId xmlns:a16="http://schemas.microsoft.com/office/drawing/2014/main" id="{D2FCEA9D-90AD-1AFC-3356-30EA88009CF6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20609528">
            <a:off x="3903002" y="9004909"/>
            <a:ext cx="391764" cy="648000"/>
          </a:xfrm>
          <a:prstGeom prst="rect">
            <a:avLst/>
          </a:prstGeom>
        </p:spPr>
      </p:pic>
      <p:pic>
        <p:nvPicPr>
          <p:cNvPr id="1225" name="DARDO B1">
            <a:extLst>
              <a:ext uri="{FF2B5EF4-FFF2-40B4-BE49-F238E27FC236}">
                <a16:creationId xmlns:a16="http://schemas.microsoft.com/office/drawing/2014/main" id="{F4C47324-7F1C-9A40-822F-1E7EA52D5F47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20236759">
            <a:off x="5045061" y="8634731"/>
            <a:ext cx="391764" cy="648000"/>
          </a:xfrm>
          <a:prstGeom prst="rect">
            <a:avLst/>
          </a:prstGeom>
        </p:spPr>
      </p:pic>
      <p:pic>
        <p:nvPicPr>
          <p:cNvPr id="1226" name="DARDO B2">
            <a:extLst>
              <a:ext uri="{FF2B5EF4-FFF2-40B4-BE49-F238E27FC236}">
                <a16:creationId xmlns:a16="http://schemas.microsoft.com/office/drawing/2014/main" id="{3E7A5039-473F-4311-A261-914A9DF44754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 rot="12879040" flipH="1">
            <a:off x="5366841" y="8009601"/>
            <a:ext cx="455423" cy="360000"/>
          </a:xfrm>
          <a:prstGeom prst="rect">
            <a:avLst/>
          </a:prstGeom>
        </p:spPr>
      </p:pic>
      <p:pic>
        <p:nvPicPr>
          <p:cNvPr id="1214" name="DARDO B3">
            <a:extLst>
              <a:ext uri="{FF2B5EF4-FFF2-40B4-BE49-F238E27FC236}">
                <a16:creationId xmlns:a16="http://schemas.microsoft.com/office/drawing/2014/main" id="{FADA139F-5910-C50C-CFA7-038C2FA9327A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13752747" flipH="1">
            <a:off x="4556779" y="8989077"/>
            <a:ext cx="455424" cy="360000"/>
          </a:xfrm>
          <a:prstGeom prst="rect">
            <a:avLst/>
          </a:prstGeom>
        </p:spPr>
      </p:pic>
      <p:pic>
        <p:nvPicPr>
          <p:cNvPr id="1190" name="DARDO B4">
            <a:extLst>
              <a:ext uri="{FF2B5EF4-FFF2-40B4-BE49-F238E27FC236}">
                <a16:creationId xmlns:a16="http://schemas.microsoft.com/office/drawing/2014/main" id="{A5512DB2-743F-9EE4-EA7C-3D3ED6A45AE3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19491227">
            <a:off x="6495352" y="9225472"/>
            <a:ext cx="391766" cy="648000"/>
          </a:xfrm>
          <a:prstGeom prst="rect">
            <a:avLst/>
          </a:prstGeom>
        </p:spPr>
      </p:pic>
      <p:pic>
        <p:nvPicPr>
          <p:cNvPr id="1272" name="DARDO C1">
            <a:extLst>
              <a:ext uri="{FF2B5EF4-FFF2-40B4-BE49-F238E27FC236}">
                <a16:creationId xmlns:a16="http://schemas.microsoft.com/office/drawing/2014/main" id="{8E6F71F7-82DE-8BBE-4861-60D2A8296EF6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7021573">
            <a:off x="9000703" y="8755141"/>
            <a:ext cx="455422" cy="360000"/>
          </a:xfrm>
          <a:prstGeom prst="rect">
            <a:avLst/>
          </a:prstGeom>
        </p:spPr>
      </p:pic>
      <p:pic>
        <p:nvPicPr>
          <p:cNvPr id="1273" name="DARDO C2">
            <a:extLst>
              <a:ext uri="{FF2B5EF4-FFF2-40B4-BE49-F238E27FC236}">
                <a16:creationId xmlns:a16="http://schemas.microsoft.com/office/drawing/2014/main" id="{1DCDE192-79A1-1ECE-9711-6EB2294379F1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839807" flipH="1">
            <a:off x="6323059" y="7891062"/>
            <a:ext cx="391765" cy="648000"/>
          </a:xfrm>
          <a:prstGeom prst="rect">
            <a:avLst/>
          </a:prstGeom>
        </p:spPr>
      </p:pic>
      <p:pic>
        <p:nvPicPr>
          <p:cNvPr id="1274" name="DARDO C3">
            <a:extLst>
              <a:ext uri="{FF2B5EF4-FFF2-40B4-BE49-F238E27FC236}">
                <a16:creationId xmlns:a16="http://schemas.microsoft.com/office/drawing/2014/main" id="{D275B409-2FCD-AA2D-837C-89E5E8D59D8E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flipH="1">
            <a:off x="6754130" y="7560978"/>
            <a:ext cx="391765" cy="648000"/>
          </a:xfrm>
          <a:prstGeom prst="rect">
            <a:avLst/>
          </a:prstGeom>
        </p:spPr>
      </p:pic>
      <p:pic>
        <p:nvPicPr>
          <p:cNvPr id="1275" name="DARDO C4">
            <a:extLst>
              <a:ext uri="{FF2B5EF4-FFF2-40B4-BE49-F238E27FC236}">
                <a16:creationId xmlns:a16="http://schemas.microsoft.com/office/drawing/2014/main" id="{5BD5A4DF-629E-0117-AF2A-016BFD45B8BB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 rot="7899614">
            <a:off x="5656408" y="9160057"/>
            <a:ext cx="455422" cy="360000"/>
          </a:xfrm>
          <a:prstGeom prst="rect">
            <a:avLst/>
          </a:prstGeom>
        </p:spPr>
      </p:pic>
      <p:pic>
        <p:nvPicPr>
          <p:cNvPr id="1270" name="DARDO D1">
            <a:extLst>
              <a:ext uri="{FF2B5EF4-FFF2-40B4-BE49-F238E27FC236}">
                <a16:creationId xmlns:a16="http://schemas.microsoft.com/office/drawing/2014/main" id="{23928DB2-B11F-756A-5B1F-177B5BADBB7F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 rot="6445314">
            <a:off x="6939093" y="8668601"/>
            <a:ext cx="455423" cy="360000"/>
          </a:xfrm>
          <a:prstGeom prst="rect">
            <a:avLst/>
          </a:prstGeom>
        </p:spPr>
      </p:pic>
      <p:pic>
        <p:nvPicPr>
          <p:cNvPr id="1277" name="DARDO D2">
            <a:extLst>
              <a:ext uri="{FF2B5EF4-FFF2-40B4-BE49-F238E27FC236}">
                <a16:creationId xmlns:a16="http://schemas.microsoft.com/office/drawing/2014/main" id="{45E136F0-9726-803C-D42A-74BE19F6820C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13188610" flipH="1">
            <a:off x="7134888" y="8142733"/>
            <a:ext cx="455424" cy="360000"/>
          </a:xfrm>
          <a:prstGeom prst="rect">
            <a:avLst/>
          </a:prstGeom>
        </p:spPr>
      </p:pic>
      <p:pic>
        <p:nvPicPr>
          <p:cNvPr id="1276" name="DARDO D3">
            <a:extLst>
              <a:ext uri="{FF2B5EF4-FFF2-40B4-BE49-F238E27FC236}">
                <a16:creationId xmlns:a16="http://schemas.microsoft.com/office/drawing/2014/main" id="{2F158EC3-3899-38AD-342B-9856131906B3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21251306" flipH="1">
            <a:off x="7007349" y="8921432"/>
            <a:ext cx="391765" cy="648000"/>
          </a:xfrm>
          <a:prstGeom prst="rect">
            <a:avLst/>
          </a:prstGeom>
        </p:spPr>
      </p:pic>
      <p:pic>
        <p:nvPicPr>
          <p:cNvPr id="1271" name="DARDO D4">
            <a:extLst>
              <a:ext uri="{FF2B5EF4-FFF2-40B4-BE49-F238E27FC236}">
                <a16:creationId xmlns:a16="http://schemas.microsoft.com/office/drawing/2014/main" id="{AAF76E8E-B45C-9222-E951-E643BCA156B4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19391834">
            <a:off x="8225130" y="9293100"/>
            <a:ext cx="390999" cy="646733"/>
          </a:xfrm>
          <a:prstGeom prst="rect">
            <a:avLst/>
          </a:prstGeom>
        </p:spPr>
      </p:pic>
      <p:pic>
        <p:nvPicPr>
          <p:cNvPr id="1290" name="DARDO E1">
            <a:extLst>
              <a:ext uri="{FF2B5EF4-FFF2-40B4-BE49-F238E27FC236}">
                <a16:creationId xmlns:a16="http://schemas.microsoft.com/office/drawing/2014/main" id="{52B9637C-9F2D-83AC-1AAD-9FFA26501DD0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 rot="6518841">
            <a:off x="10383573" y="8889295"/>
            <a:ext cx="455423" cy="360000"/>
          </a:xfrm>
          <a:prstGeom prst="rect">
            <a:avLst/>
          </a:prstGeom>
        </p:spPr>
      </p:pic>
      <p:pic>
        <p:nvPicPr>
          <p:cNvPr id="1291" name="DARDO E2">
            <a:extLst>
              <a:ext uri="{FF2B5EF4-FFF2-40B4-BE49-F238E27FC236}">
                <a16:creationId xmlns:a16="http://schemas.microsoft.com/office/drawing/2014/main" id="{4BB317B4-11EC-990A-9208-255E4C92483D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 rot="12021305" flipH="1">
            <a:off x="8052968" y="8042599"/>
            <a:ext cx="455422" cy="360000"/>
          </a:xfrm>
          <a:prstGeom prst="rect">
            <a:avLst/>
          </a:prstGeom>
        </p:spPr>
      </p:pic>
      <p:pic>
        <p:nvPicPr>
          <p:cNvPr id="1292" name="DARDO E3">
            <a:extLst>
              <a:ext uri="{FF2B5EF4-FFF2-40B4-BE49-F238E27FC236}">
                <a16:creationId xmlns:a16="http://schemas.microsoft.com/office/drawing/2014/main" id="{DC4FEE5B-06ED-D7A3-9701-98003BDC63CF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21251306" flipH="1">
            <a:off x="8526251" y="7589902"/>
            <a:ext cx="390680" cy="646205"/>
          </a:xfrm>
          <a:prstGeom prst="rect">
            <a:avLst/>
          </a:prstGeom>
        </p:spPr>
      </p:pic>
      <p:pic>
        <p:nvPicPr>
          <p:cNvPr id="1293" name="DARDO E4">
            <a:extLst>
              <a:ext uri="{FF2B5EF4-FFF2-40B4-BE49-F238E27FC236}">
                <a16:creationId xmlns:a16="http://schemas.microsoft.com/office/drawing/2014/main" id="{F2C3537B-6D1C-C065-463C-706F22E9791D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7510717">
            <a:off x="7460804" y="9152989"/>
            <a:ext cx="455422" cy="360000"/>
          </a:xfrm>
          <a:prstGeom prst="rect">
            <a:avLst/>
          </a:prstGeom>
        </p:spPr>
      </p:pic>
      <p:pic>
        <p:nvPicPr>
          <p:cNvPr id="1288" name="DARDO F1">
            <a:extLst>
              <a:ext uri="{FF2B5EF4-FFF2-40B4-BE49-F238E27FC236}">
                <a16:creationId xmlns:a16="http://schemas.microsoft.com/office/drawing/2014/main" id="{0FAE2832-B5A2-51B7-9859-D490EC22ED59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7195100">
            <a:off x="8423321" y="8820349"/>
            <a:ext cx="455422" cy="360000"/>
          </a:xfrm>
          <a:prstGeom prst="rect">
            <a:avLst/>
          </a:prstGeom>
        </p:spPr>
      </p:pic>
      <p:pic>
        <p:nvPicPr>
          <p:cNvPr id="1295" name="DARDO F2">
            <a:extLst>
              <a:ext uri="{FF2B5EF4-FFF2-40B4-BE49-F238E27FC236}">
                <a16:creationId xmlns:a16="http://schemas.microsoft.com/office/drawing/2014/main" id="{493441B6-6B44-8714-903D-A6B6749633C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13470904" flipH="1">
            <a:off x="9044972" y="8088079"/>
            <a:ext cx="455424" cy="360000"/>
          </a:xfrm>
          <a:prstGeom prst="rect">
            <a:avLst/>
          </a:prstGeom>
        </p:spPr>
      </p:pic>
      <p:pic>
        <p:nvPicPr>
          <p:cNvPr id="1294" name="DARDO F3">
            <a:extLst>
              <a:ext uri="{FF2B5EF4-FFF2-40B4-BE49-F238E27FC236}">
                <a16:creationId xmlns:a16="http://schemas.microsoft.com/office/drawing/2014/main" id="{1D1AA349-BB40-27A3-A144-CF5B16DD0759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13499516" flipH="1">
            <a:off x="8474887" y="9177386"/>
            <a:ext cx="455424" cy="360000"/>
          </a:xfrm>
          <a:prstGeom prst="rect">
            <a:avLst/>
          </a:prstGeom>
        </p:spPr>
      </p:pic>
      <p:pic>
        <p:nvPicPr>
          <p:cNvPr id="1289" name="DARDO F4">
            <a:extLst>
              <a:ext uri="{FF2B5EF4-FFF2-40B4-BE49-F238E27FC236}">
                <a16:creationId xmlns:a16="http://schemas.microsoft.com/office/drawing/2014/main" id="{B29FFBFF-9287-447D-CFB1-3DE02D8C381B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6500467">
            <a:off x="10175341" y="9456945"/>
            <a:ext cx="455423" cy="360000"/>
          </a:xfrm>
          <a:prstGeom prst="rect">
            <a:avLst/>
          </a:prstGeom>
        </p:spPr>
      </p:pic>
      <p:pic>
        <p:nvPicPr>
          <p:cNvPr id="1308" name="DARDO G1">
            <a:extLst>
              <a:ext uri="{FF2B5EF4-FFF2-40B4-BE49-F238E27FC236}">
                <a16:creationId xmlns:a16="http://schemas.microsoft.com/office/drawing/2014/main" id="{ED26F708-F88A-860C-0EEF-C50DC7E7D571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19158874">
            <a:off x="12512322" y="8734221"/>
            <a:ext cx="391766" cy="648000"/>
          </a:xfrm>
          <a:prstGeom prst="rect">
            <a:avLst/>
          </a:prstGeom>
        </p:spPr>
      </p:pic>
      <p:pic>
        <p:nvPicPr>
          <p:cNvPr id="1309" name="DARDO G2">
            <a:extLst>
              <a:ext uri="{FF2B5EF4-FFF2-40B4-BE49-F238E27FC236}">
                <a16:creationId xmlns:a16="http://schemas.microsoft.com/office/drawing/2014/main" id="{4997480F-13CE-638D-7905-2128AC082E02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776967" flipH="1">
            <a:off x="9790184" y="7919925"/>
            <a:ext cx="391766" cy="648000"/>
          </a:xfrm>
          <a:prstGeom prst="rect">
            <a:avLst/>
          </a:prstGeom>
        </p:spPr>
      </p:pic>
      <p:pic>
        <p:nvPicPr>
          <p:cNvPr id="1310" name="DARDO G3">
            <a:extLst>
              <a:ext uri="{FF2B5EF4-FFF2-40B4-BE49-F238E27FC236}">
                <a16:creationId xmlns:a16="http://schemas.microsoft.com/office/drawing/2014/main" id="{C5445B49-36A3-39D5-B5D5-36530CF6CEBB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flipH="1">
            <a:off x="10408505" y="7655056"/>
            <a:ext cx="391765" cy="648000"/>
          </a:xfrm>
          <a:prstGeom prst="rect">
            <a:avLst/>
          </a:prstGeom>
        </p:spPr>
      </p:pic>
      <p:pic>
        <p:nvPicPr>
          <p:cNvPr id="1311" name="DARDO G4">
            <a:extLst>
              <a:ext uri="{FF2B5EF4-FFF2-40B4-BE49-F238E27FC236}">
                <a16:creationId xmlns:a16="http://schemas.microsoft.com/office/drawing/2014/main" id="{ED1C2E11-35C3-4853-E4A5-6841FBBE66F1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20469620">
            <a:off x="9347852" y="9022194"/>
            <a:ext cx="391764" cy="648000"/>
          </a:xfrm>
          <a:prstGeom prst="rect">
            <a:avLst/>
          </a:prstGeom>
        </p:spPr>
      </p:pic>
      <p:pic>
        <p:nvPicPr>
          <p:cNvPr id="1306" name="DARDO H1">
            <a:extLst>
              <a:ext uri="{FF2B5EF4-FFF2-40B4-BE49-F238E27FC236}">
                <a16:creationId xmlns:a16="http://schemas.microsoft.com/office/drawing/2014/main" id="{F71C8CF1-99BD-358B-DCCF-86E8B72FB5A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20236759">
            <a:off x="10746295" y="8833877"/>
            <a:ext cx="391764" cy="648000"/>
          </a:xfrm>
          <a:prstGeom prst="rect">
            <a:avLst/>
          </a:prstGeom>
        </p:spPr>
      </p:pic>
      <p:pic>
        <p:nvPicPr>
          <p:cNvPr id="1313" name="DARDO H2">
            <a:extLst>
              <a:ext uri="{FF2B5EF4-FFF2-40B4-BE49-F238E27FC236}">
                <a16:creationId xmlns:a16="http://schemas.microsoft.com/office/drawing/2014/main" id="{5B14FFEE-DC19-D66A-38B4-DD5BB9DE7AFF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 rot="13345807" flipH="1">
            <a:off x="11037419" y="8171461"/>
            <a:ext cx="455423" cy="360000"/>
          </a:xfrm>
          <a:prstGeom prst="rect">
            <a:avLst/>
          </a:prstGeom>
        </p:spPr>
      </p:pic>
      <p:pic>
        <p:nvPicPr>
          <p:cNvPr id="1312" name="DARDO H3">
            <a:extLst>
              <a:ext uri="{FF2B5EF4-FFF2-40B4-BE49-F238E27FC236}">
                <a16:creationId xmlns:a16="http://schemas.microsoft.com/office/drawing/2014/main" id="{FFB46550-D094-E6BA-FC2B-C7731E587867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660649" flipH="1">
            <a:off x="10664976" y="8950295"/>
            <a:ext cx="391765" cy="648000"/>
          </a:xfrm>
          <a:prstGeom prst="rect">
            <a:avLst/>
          </a:prstGeom>
        </p:spPr>
      </p:pic>
      <p:pic>
        <p:nvPicPr>
          <p:cNvPr id="1307" name="DARDO H4">
            <a:extLst>
              <a:ext uri="{FF2B5EF4-FFF2-40B4-BE49-F238E27FC236}">
                <a16:creationId xmlns:a16="http://schemas.microsoft.com/office/drawing/2014/main" id="{815FD927-C366-4BC8-D558-61878EBCECC9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19581237">
            <a:off x="12135083" y="9244188"/>
            <a:ext cx="39176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9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INTRO2.wav"/>
          </p:stSnd>
        </p:sndAc>
      </p:transition>
    </mc:Choice>
    <mc:Fallback xmlns="">
      <p:transition spd="slow" advClick="0">
        <p:split orient="vert"/>
        <p:sndAc>
          <p:stSnd>
            <p:snd r:embed="rId58" name="INTRO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0.00286 -0.900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5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-2.22222E-6 L -0.26302 -0.89791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4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02656 -0.5972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6433 -0.375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4.81481E-6 L -0.12409 -0.494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3" dur="25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8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0339 -0.4474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0" dur="25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169 -0.61528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3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9" dur="25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2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1482 L -0.06172 -0.62083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8" dur="25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5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1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3151 -0.88796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4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"/>
                            </p:stCondLst>
                            <p:childTnLst>
                              <p:par>
                                <p:cTn id="104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5" dur="25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6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1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-7.40741E-7 L -0.26302 -0.89792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4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4" dur="25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0.02656 -0.59723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3" dur="25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3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1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06432 -0.3757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2" dur="25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3.33333E-6 L -0.12409 -0.4949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1" dur="25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9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1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045E-16 L -0.00338 -0.44745 " pathEditMode="relative" rAng="0" ptsTypes="AA">
                                      <p:cBhvr>
                                        <p:cTn id="155" dur="75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"/>
                            </p:stCondLst>
                            <p:childTnLst>
                              <p:par>
                                <p:cTn id="15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8" dur="25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5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1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2656 -0.59723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7" dur="25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8"/>
                  </p:tgtEl>
                </p:cond>
              </p:nextCondLst>
            </p:seq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1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1481 L -0.05079 -0.65 " pathEditMode="relative" rAng="0" ptsTypes="AA">
                                      <p:cBhvr>
                                        <p:cTn id="173" dur="5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6" dur="25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7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1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00287 -0.90046 " pathEditMode="relative" rAng="0" ptsTypes="AA">
                                      <p:cBhvr>
                                        <p:cTn id="182" dur="75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50"/>
                            </p:stCondLst>
                            <p:childTnLst>
                              <p:par>
                                <p:cTn id="184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5" dur="25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4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1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2.59259E-6 L -0.22708 -0.87616 " pathEditMode="relative" rAng="0" ptsTypes="AA">
                                      <p:cBhvr>
                                        <p:cTn id="191" dur="75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-4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"/>
                            </p:stCondLst>
                            <p:childTnLst>
                              <p:par>
                                <p:cTn id="19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4" dur="25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0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1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0.02656 -0.59722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3" dur="25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1"/>
                  </p:tgtEl>
                </p:cond>
              </p:nextCondLst>
            </p:seq>
            <p:seq concurrent="1" nextAc="seek">
              <p:cTn id="205" restart="whenNotActive" fill="hold" evtFilter="cancelBubble" nodeType="interactiveSeq">
                <p:stCondLst>
                  <p:cond evt="onClick" delay="0">
                    <p:tgtEl>
                      <p:spTgt spid="1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06432 -0.3757 " pathEditMode="relative" rAng="0" ptsTypes="AA">
                                      <p:cBhvr>
                                        <p:cTn id="209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2" dur="25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2"/>
                  </p:tgtEl>
                </p:cond>
              </p:nextCondLst>
            </p:seq>
            <p:seq concurrent="1" nextAc="seek">
              <p:cTn id="214" restart="whenNotActive" fill="hold" evtFilter="cancelBubble" nodeType="interactiveSeq">
                <p:stCondLst>
                  <p:cond evt="onClick" delay="0">
                    <p:tgtEl>
                      <p:spTgt spid="12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1.85185E-6 L -0.12409 -0.49491 " pathEditMode="relative" rAng="0" ptsTypes="AA">
                                      <p:cBhvr>
                                        <p:cTn id="218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1" dur="25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7"/>
                  </p:tgtEl>
                </p:cond>
              </p:nextCondLst>
            </p:seq>
            <p:seq concurrent="1" nextAc="seek">
              <p:cTn id="223" restart="whenNotActive" fill="hold" evtFilter="cancelBubble" nodeType="interactiveSeq">
                <p:stCondLst>
                  <p:cond evt="onClick" delay="0">
                    <p:tgtEl>
                      <p:spTgt spid="1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4" fill="hold">
                      <p:stCondLst>
                        <p:cond delay="0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8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12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045E-16 L -0.00338 -0.44745 " pathEditMode="relative" rAng="0" ptsTypes="AA">
                                      <p:cBhvr>
                                        <p:cTn id="235" dur="75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50"/>
                            </p:stCondLst>
                            <p:childTnLst>
                              <p:par>
                                <p:cTn id="23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8" dur="25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3"/>
                  </p:tgtEl>
                </p:cond>
              </p:nextCondLst>
            </p:seq>
            <p:seq concurrent="1" nextAc="seek">
              <p:cTn id="240" restart="whenNotActive" fill="hold" evtFilter="cancelBubble" nodeType="interactiveSeq">
                <p:stCondLst>
                  <p:cond evt="onClick" delay="0">
                    <p:tgtEl>
                      <p:spTgt spid="12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1" fill="hold">
                      <p:stCondLst>
                        <p:cond delay="0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2656 -0.59723 " pathEditMode="relative" rAng="0" ptsTypes="AA">
                                      <p:cBhvr>
                                        <p:cTn id="244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7" dur="25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6"/>
                  </p:tgtEl>
                </p:cond>
              </p:nextCondLst>
            </p:seq>
            <p:seq concurrent="1" nextAc="seek">
              <p:cTn id="249" restart="whenNotActive" fill="hold" evtFilter="cancelBubble" nodeType="interactiveSeq">
                <p:stCondLst>
                  <p:cond evt="onClick" delay="0">
                    <p:tgtEl>
                      <p:spTgt spid="1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0" fill="hold">
                      <p:stCondLst>
                        <p:cond delay="0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1482 L -0.06172 -0.62083 " pathEditMode="relative" rAng="0" ptsTypes="AA">
                                      <p:cBhvr>
                                        <p:cTn id="253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56" dur="25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5"/>
                  </p:tgtEl>
                </p:cond>
              </p:nextCondLst>
            </p:seq>
            <p:seq concurrent="1" nextAc="seek">
              <p:cTn id="258" restart="whenNotActive" fill="hold" evtFilter="cancelBubble" nodeType="interactiveSeq">
                <p:stCondLst>
                  <p:cond evt="onClick" delay="0">
                    <p:tgtEl>
                      <p:spTgt spid="1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7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00286 -0.90046 " pathEditMode="relative" rAng="0" ptsTypes="AA">
                                      <p:cBhvr>
                                        <p:cTn id="270" dur="75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750"/>
                            </p:stCondLst>
                            <p:childTnLst>
                              <p:par>
                                <p:cTn id="272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3" dur="25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2"/>
                  </p:tgtEl>
                </p:cond>
              </p:nextCondLst>
            </p:seq>
            <p:seq concurrent="1" nextAc="seek">
              <p:cTn id="275" restart="whenNotActive" fill="hold" evtFilter="cancelBubble" nodeType="interactiveSeq">
                <p:stCondLst>
                  <p:cond evt="onClick" delay="0">
                    <p:tgtEl>
                      <p:spTgt spid="1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6" fill="hold">
                      <p:stCondLst>
                        <p:cond delay="0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2.59259E-6 L -0.26302 -0.89792 " pathEditMode="relative" rAng="0" ptsTypes="AA">
                                      <p:cBhvr>
                                        <p:cTn id="279" dur="75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4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50"/>
                            </p:stCondLst>
                            <p:childTnLst>
                              <p:par>
                                <p:cTn id="281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2" dur="25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8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1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2656 -0.59723 " pathEditMode="relative" rAng="0" ptsTypes="AA">
                                      <p:cBhvr>
                                        <p:cTn id="288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1" dur="25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9"/>
                  </p:tgtEl>
                </p:cond>
              </p:nextCondLst>
            </p:seq>
            <p:seq concurrent="1" nextAc="seek">
              <p:cTn id="293" restart="whenNotActive" fill="hold" evtFilter="cancelBubble" nodeType="interactiveSeq">
                <p:stCondLst>
                  <p:cond evt="onClick" delay="0">
                    <p:tgtEl>
                      <p:spTgt spid="1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4" fill="hold">
                      <p:stCondLst>
                        <p:cond delay="0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07695 -0.42153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0" dur="25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0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13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1.85185E-6 L -0.12409 -0.49491 " pathEditMode="relative" rAng="0" ptsTypes="AA">
                                      <p:cBhvr>
                                        <p:cTn id="306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9" dur="25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5"/>
                  </p:tgtEl>
                </p:cond>
              </p:nextCondLst>
            </p:seq>
            <p:seq concurrent="1" nextAc="seek">
              <p:cTn id="311" restart="whenNotActive" fill="hold" evtFilter="cancelBubble" nodeType="interactiveSeq">
                <p:stCondLst>
                  <p:cond evt="onClick" delay="0">
                    <p:tgtEl>
                      <p:spTgt spid="1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6"/>
                  </p:tgtEl>
                </p:cond>
              </p:nextCondLst>
            </p:seq>
            <p:seq concurrent="1" nextAc="seek">
              <p:cTn id="319" restart="whenNotActive" fill="hold" evtFilter="cancelBubble" nodeType="interactiveSeq">
                <p:stCondLst>
                  <p:cond evt="onClick" delay="0">
                    <p:tgtEl>
                      <p:spTgt spid="1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338 -0.44745 " pathEditMode="relative" rAng="0" ptsTypes="AA">
                                      <p:cBhvr>
                                        <p:cTn id="323" dur="75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750"/>
                            </p:stCondLst>
                            <p:childTnLst>
                              <p:par>
                                <p:cTn id="32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6" dur="25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1"/>
                  </p:tgtEl>
                </p:cond>
              </p:nextCondLst>
            </p:seq>
            <p:seq concurrent="1" nextAc="seek">
              <p:cTn id="328" restart="whenNotActive" fill="hold" evtFilter="cancelBubble" nodeType="interactiveSeq">
                <p:stCondLst>
                  <p:cond evt="onClick" delay="0">
                    <p:tgtEl>
                      <p:spTgt spid="13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9" fill="hold">
                      <p:stCondLst>
                        <p:cond delay="0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2656 -0.59723 " pathEditMode="relative" rAng="0" ptsTypes="AA">
                                      <p:cBhvr>
                                        <p:cTn id="332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5" dur="25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4"/>
                  </p:tgtEl>
                </p:cond>
              </p:nextCondLst>
            </p:seq>
            <p:seq concurrent="1" nextAc="seek">
              <p:cTn id="337" restart="whenNotActive" fill="hold" evtFilter="cancelBubble" nodeType="interactiveSeq">
                <p:stCondLst>
                  <p:cond evt="onClick" delay="0">
                    <p:tgtEl>
                      <p:spTgt spid="13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8" fill="hold">
                      <p:stCondLst>
                        <p:cond delay="0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1482 L -0.06172 -0.62083 " pathEditMode="relative" rAng="0" ptsTypes="AA">
                                      <p:cBhvr>
                                        <p:cTn id="341" dur="5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4" dur="25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TAR GLOB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3"/>
                  </p:tgtEl>
                </p:cond>
              </p:nextCondLst>
            </p:seq>
            <p:seq concurrent="1" nextAc="seek">
              <p:cTn id="346" restart="whenNotActive" fill="hold" evtFilter="cancelBubble" nodeType="interactiveSeq">
                <p:stCondLst>
                  <p:cond evt="onClick" delay="0">
                    <p:tgtEl>
                      <p:spTgt spid="13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7" fill="hold">
                      <p:stCondLst>
                        <p:cond delay="0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4"/>
                  </p:tgtEl>
                </p:cond>
              </p:nextCondLst>
            </p:seq>
            <p:seq concurrent="1" nextAc="seek">
              <p:cTn id="354" restart="whenNotActive" fill="hold" evtFilter="cancelBubble" nodeType="interactiveSeq">
                <p:stCondLst>
                  <p:cond evt="onClick" delay="0">
                    <p:tgtEl>
                      <p:spTgt spid="13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5" fill="hold">
                      <p:stCondLst>
                        <p:cond delay="0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5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1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>
                      <p:stCondLst>
                        <p:cond delay="0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6"/>
                  </p:tgtEl>
                </p:cond>
              </p:nextCondLst>
            </p:seq>
          </p:childTnLst>
        </p:cTn>
      </p:par>
    </p:tnLst>
    <p:bldLst>
      <p:bldP spid="1316" grpId="0" animBg="1"/>
      <p:bldP spid="1296" grpId="0" animBg="1"/>
      <p:bldP spid="1297" grpId="0" animBg="1"/>
      <p:bldP spid="1036" grpId="0" animBg="1"/>
      <p:bldP spid="1278" grpId="0" animBg="1"/>
      <p:bldP spid="1315" grpId="0" animBg="1"/>
      <p:bldP spid="1314" grpId="0" animBg="1"/>
      <p:bldP spid="1260" grpId="0" animBg="1"/>
      <p:bldP spid="1261" grpId="0" animBg="1"/>
      <p:bldP spid="12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POR SU FAMILIA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POR SUS PRIMOS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POR SUS AMIGOS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29B4E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POR SUS VECINOS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64E612C-77DE-3B1A-59E1-328B447A1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1. Por qué sentía curiosidad Mateo?</a:t>
            </a:r>
          </a:p>
        </p:txBody>
      </p:sp>
    </p:spTree>
    <p:extLst>
      <p:ext uri="{BB962C8B-B14F-4D97-AF65-F5344CB8AC3E}">
        <p14:creationId xmlns:p14="http://schemas.microsoft.com/office/powerpoint/2010/main" val="39231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3F2E2D0-3F44-D899-E884-D75BFE9EB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F1277CE-1D42-97F5-AA6B-10BD941FB68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687" y="3148289"/>
            <a:ext cx="3358626" cy="2948489"/>
          </a:xfrm>
          <a:prstGeom prst="rect">
            <a:avLst/>
          </a:prstGeom>
        </p:spPr>
      </p:pic>
      <p:pic>
        <p:nvPicPr>
          <p:cNvPr id="9" name="Imagen 8">
            <a:hlinkClick r:id="rId7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 VIEJO BAÚL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UNA VIEJA MOCHILA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 BAÚL NUEVO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UNOS LIBROS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B24372F8-27DA-1B2A-6EE5-72AC20D0D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 fontScale="90000"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2. ¿Qué encontró Mateo en el ático de su abuela? </a:t>
            </a:r>
          </a:p>
        </p:txBody>
      </p:sp>
    </p:spTree>
    <p:extLst>
      <p:ext uri="{BB962C8B-B14F-4D97-AF65-F5344CB8AC3E}">
        <p14:creationId xmlns:p14="http://schemas.microsoft.com/office/powerpoint/2010/main" val="38395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61B6AC65-50A2-DE02-1FDB-D564A4900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E06A6AB6-048B-695A-849A-8F97C94A9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552" y="5452516"/>
            <a:ext cx="5254172" cy="12885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8ABF28-CF79-2E01-20A9-D43637CAE1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658" y="2838904"/>
            <a:ext cx="3772760" cy="3959286"/>
          </a:xfrm>
          <a:prstGeom prst="rect">
            <a:avLst/>
          </a:prstGeom>
        </p:spPr>
      </p:pic>
      <p:pic>
        <p:nvPicPr>
          <p:cNvPr id="9" name="Imagen 8">
            <a:hlinkClick r:id="rId8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1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0CB44A-D746-40CB-C47E-C5A86053FBB8}"/>
              </a:ext>
            </a:extLst>
          </p:cNvPr>
          <p:cNvSpPr/>
          <p:nvPr/>
        </p:nvSpPr>
        <p:spPr>
          <a:xfrm>
            <a:off x="6340408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</a:rPr>
              <a:t>DIARIO CON PÁGINAS AMARILLENTAS Y UNA DEDICATORIA</a:t>
            </a:r>
            <a:endParaRPr lang="es-MX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B4A6742-8599-8F83-D79A-EC4508AFC77D}"/>
              </a:ext>
            </a:extLst>
          </p:cNvPr>
          <p:cNvSpPr/>
          <p:nvPr/>
        </p:nvSpPr>
        <p:spPr>
          <a:xfrm>
            <a:off x="1365736" y="4388066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DIARIO CON PÁGINAS VERDES Y UNA DEDICATORIA</a:t>
            </a:r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0A7157-D452-9FCF-3977-4C2260AFAF6D}"/>
              </a:ext>
            </a:extLst>
          </p:cNvPr>
          <p:cNvSpPr/>
          <p:nvPr/>
        </p:nvSpPr>
        <p:spPr>
          <a:xfrm>
            <a:off x="6340408" y="3178391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DIARIO CON PÁGINAS CHOCOLATES Y UNA DEDICATORIA</a:t>
            </a:r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56119C0-84B6-0B40-D22E-A57E79A8677E}"/>
              </a:ext>
            </a:extLst>
          </p:cNvPr>
          <p:cNvSpPr/>
          <p:nvPr/>
        </p:nvSpPr>
        <p:spPr>
          <a:xfrm>
            <a:off x="1365736" y="3178391"/>
            <a:ext cx="4400550" cy="933450"/>
          </a:xfrm>
          <a:prstGeom prst="roundRect">
            <a:avLst/>
          </a:prstGeom>
          <a:solidFill>
            <a:srgbClr val="BA71C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DIARIO CON PÁGINAS BLANCAS Y UNA DEDICATORIA</a:t>
            </a:r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73BB2AE-C1B4-438D-5F4C-E99C9422F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4218"/>
            <a:ext cx="9144000" cy="933451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3. ¿Qué había dentro del baúl?</a:t>
            </a:r>
          </a:p>
        </p:txBody>
      </p:sp>
    </p:spTree>
    <p:extLst>
      <p:ext uri="{BB962C8B-B14F-4D97-AF65-F5344CB8AC3E}">
        <p14:creationId xmlns:p14="http://schemas.microsoft.com/office/powerpoint/2010/main" val="16579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B731FB8-D45B-DD0A-7B92-0E67BDB76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562627" y="990669"/>
            <a:ext cx="7066746" cy="7066746"/>
          </a:xfrm>
          <a:prstGeom prst="rect">
            <a:avLst/>
          </a:prstGeom>
        </p:spPr>
      </p:pic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E06A6AB6-048B-695A-849A-8F97C94A9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552" y="5452516"/>
            <a:ext cx="5254172" cy="12885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8ABF28-CF79-2E01-20A9-D43637CAE1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3777" y="2380252"/>
            <a:ext cx="2434721" cy="4382498"/>
          </a:xfrm>
          <a:prstGeom prst="rect">
            <a:avLst/>
          </a:prstGeom>
        </p:spPr>
      </p:pic>
      <p:pic>
        <p:nvPicPr>
          <p:cNvPr id="9" name="Imagen 8">
            <a:hlinkClick r:id="rId8" action="ppaction://hlinksldjump"/>
            <a:extLst>
              <a:ext uri="{FF2B5EF4-FFF2-40B4-BE49-F238E27FC236}">
                <a16:creationId xmlns:a16="http://schemas.microsoft.com/office/drawing/2014/main" id="{C4EFB7F4-6CF8-5458-BC94-82769208B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321" y="5712697"/>
            <a:ext cx="1548518" cy="7681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FC84AF-8E59-9844-F968-4618AD98E6D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83" y="1511286"/>
            <a:ext cx="5254173" cy="14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  <p:sndAc>
          <p:stSnd>
            <p:snd r:embed="rId3" name="applause.wav"/>
          </p:stSnd>
        </p:sndAc>
      </p:transition>
    </mc:Choice>
    <mc:Fallback xmlns="">
      <p:transition spd="slow" advClick="0">
        <p:split orient="vert"/>
        <p:sndAc>
          <p:stSnd>
            <p:snd r:embed="rId11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478</Words>
  <Application>Microsoft Office PowerPoint</Application>
  <PresentationFormat>Panorámica</PresentationFormat>
  <Paragraphs>121</Paragraphs>
  <Slides>25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1. Por qué sentía curiosidad Mateo?</vt:lpstr>
      <vt:lpstr>Presentación de PowerPoint</vt:lpstr>
      <vt:lpstr>2. ¿Qué encontró Mateo en el ático de su abuela? </vt:lpstr>
      <vt:lpstr>Presentación de PowerPoint</vt:lpstr>
      <vt:lpstr>3. ¿Qué había dentro del baúl?</vt:lpstr>
      <vt:lpstr>Presentación de PowerPoint</vt:lpstr>
      <vt:lpstr>4. ¿A QUIÉN PERTENECÍA EL DIARIO?</vt:lpstr>
      <vt:lpstr>Presentación de PowerPoint</vt:lpstr>
      <vt:lpstr>5. ¿QUÉ CONSTRUYÓ SU FAMILIA Y VECINOS?</vt:lpstr>
      <vt:lpstr>Presentación de PowerPoint</vt:lpstr>
      <vt:lpstr>6. ¿QUÉ DECIDIÓ MATEO AL LEER EL DIARIO?</vt:lpstr>
      <vt:lpstr>Presentación de PowerPoint</vt:lpstr>
      <vt:lpstr>7. ¿QÚE LUGAR VISITÓ MATEO?</vt:lpstr>
      <vt:lpstr>Presentación de PowerPoint</vt:lpstr>
      <vt:lpstr>8. ¿CUÁL ES EL TÍTULO DE LA LECTURA</vt:lpstr>
      <vt:lpstr>Presentación de PowerPoint</vt:lpstr>
      <vt:lpstr>9. ¿A QUIÉN LE PRESENTÓ SUS INVESTIGACIONES?</vt:lpstr>
      <vt:lpstr>Presentación de PowerPoint</vt:lpstr>
      <vt:lpstr>10. ¿CUÁL ES EL NOMBRE DEL PROTAGONISTA?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HUGO CARRILLO LIZAMA</dc:creator>
  <cp:lastModifiedBy>yadira abrego</cp:lastModifiedBy>
  <cp:revision>43</cp:revision>
  <dcterms:created xsi:type="dcterms:W3CDTF">2022-08-24T03:25:32Z</dcterms:created>
  <dcterms:modified xsi:type="dcterms:W3CDTF">2025-06-20T01:01:16Z</dcterms:modified>
</cp:coreProperties>
</file>